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80" r:id="rId3"/>
    <p:sldId id="281" r:id="rId4"/>
    <p:sldId id="270" r:id="rId5"/>
    <p:sldId id="271" r:id="rId6"/>
    <p:sldId id="279" r:id="rId7"/>
    <p:sldId id="272" r:id="rId8"/>
    <p:sldId id="274" r:id="rId9"/>
    <p:sldId id="275" r:id="rId10"/>
    <p:sldId id="276" r:id="rId11"/>
    <p:sldId id="277" r:id="rId12"/>
    <p:sldId id="278" r:id="rId13"/>
    <p:sldId id="283" r:id="rId14"/>
    <p:sldId id="28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1AA1-891C-4D8B-B3F0-31F632BE7E81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94BE-5A9F-478C-B4F5-74FEBFC6B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22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1AA1-891C-4D8B-B3F0-31F632BE7E81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94BE-5A9F-478C-B4F5-74FEBFC6B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33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1AA1-891C-4D8B-B3F0-31F632BE7E81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94BE-5A9F-478C-B4F5-74FEBFC6B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07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1AA1-891C-4D8B-B3F0-31F632BE7E81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94BE-5A9F-478C-B4F5-74FEBFC6B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99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1AA1-891C-4D8B-B3F0-31F632BE7E81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94BE-5A9F-478C-B4F5-74FEBFC6B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48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1AA1-891C-4D8B-B3F0-31F632BE7E81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94BE-5A9F-478C-B4F5-74FEBFC6B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1AA1-891C-4D8B-B3F0-31F632BE7E81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94BE-5A9F-478C-B4F5-74FEBFC6B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0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1AA1-891C-4D8B-B3F0-31F632BE7E81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94BE-5A9F-478C-B4F5-74FEBFC6B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68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1AA1-891C-4D8B-B3F0-31F632BE7E81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94BE-5A9F-478C-B4F5-74FEBFC6B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30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1AA1-891C-4D8B-B3F0-31F632BE7E81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94BE-5A9F-478C-B4F5-74FEBFC6B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2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1AA1-891C-4D8B-B3F0-31F632BE7E81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94BE-5A9F-478C-B4F5-74FEBFC6B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80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E1AA1-891C-4D8B-B3F0-31F632BE7E81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94BE-5A9F-478C-B4F5-74FEBFC6B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4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0536" y="2160011"/>
            <a:ext cx="9144000" cy="2387600"/>
          </a:xfrm>
        </p:spPr>
        <p:txBody>
          <a:bodyPr>
            <a:noAutofit/>
          </a:bodyPr>
          <a:lstStyle/>
          <a:p>
            <a:r>
              <a:rPr lang="en-US" sz="20000" dirty="0" smtClean="0">
                <a:solidFill>
                  <a:srgbClr val="800080"/>
                </a:solidFill>
                <a:latin typeface="AR HERMANN" panose="02000000000000000000" pitchFamily="2" charset="0"/>
              </a:rPr>
              <a:t>Hello</a:t>
            </a:r>
            <a:endParaRPr lang="ru-RU" sz="20000" dirty="0">
              <a:solidFill>
                <a:srgbClr val="80008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547611"/>
            <a:ext cx="9144000" cy="1655762"/>
          </a:xfrm>
        </p:spPr>
        <p:txBody>
          <a:bodyPr/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Харина Мария Олеговна</a:t>
            </a:r>
          </a:p>
          <a:p>
            <a:r>
              <a:rPr lang="ru-RU" dirty="0"/>
              <a:t>у</a:t>
            </a:r>
            <a:r>
              <a:rPr lang="ru-RU" smtClean="0"/>
              <a:t>читель </a:t>
            </a:r>
            <a:r>
              <a:rPr lang="ru-RU" dirty="0" smtClean="0"/>
              <a:t>английского языка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8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605" y="258733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AR HERMANN" panose="02000000000000000000" pitchFamily="2" charset="0"/>
              </a:rPr>
              <a:t> </a:t>
            </a:r>
            <a:r>
              <a:rPr lang="en-US" sz="9800" dirty="0" smtClean="0">
                <a:solidFill>
                  <a:srgbClr val="FF0000"/>
                </a:solidFill>
                <a:latin typeface="AR HERMANN" panose="02000000000000000000" pitchFamily="2" charset="0"/>
              </a:rPr>
              <a:t>It’s </a:t>
            </a:r>
            <a:br>
              <a:rPr lang="en-US" sz="9800" dirty="0" smtClean="0">
                <a:solidFill>
                  <a:srgbClr val="FF0000"/>
                </a:solidFill>
                <a:latin typeface="AR HERMANN" panose="02000000000000000000" pitchFamily="2" charset="0"/>
              </a:rPr>
            </a:br>
            <a:r>
              <a:rPr lang="en-US" sz="9800" dirty="0" smtClean="0">
                <a:solidFill>
                  <a:srgbClr val="FF0000"/>
                </a:solidFill>
                <a:latin typeface="AR HERMANN" panose="02000000000000000000" pitchFamily="2" charset="0"/>
              </a:rPr>
              <a:t>a bird</a:t>
            </a:r>
            <a:endParaRPr lang="ru-RU" sz="98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84" y="77583"/>
            <a:ext cx="5374935" cy="6775128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8814393" y="77583"/>
            <a:ext cx="2615609" cy="1648047"/>
          </a:xfrm>
          <a:prstGeom prst="cloudCallou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U-U-U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9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027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AR HERMANN" panose="02000000000000000000" pitchFamily="2" charset="0"/>
              </a:rPr>
              <a:t>It’s a bear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398" y="1288532"/>
            <a:ext cx="5718323" cy="5718323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6096000" y="1288532"/>
            <a:ext cx="2101702" cy="1626781"/>
          </a:xfrm>
          <a:prstGeom prst="cloudCallou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Ә</a:t>
            </a:r>
            <a:r>
              <a:rPr lang="en-US" sz="2800" dirty="0" smtClean="0">
                <a:solidFill>
                  <a:srgbClr val="FF0000"/>
                </a:solidFill>
              </a:rPr>
              <a:t>:-</a:t>
            </a:r>
            <a:r>
              <a:rPr lang="ru-RU" sz="2800" dirty="0" smtClean="0">
                <a:solidFill>
                  <a:srgbClr val="FF0000"/>
                </a:solidFill>
              </a:rPr>
              <a:t>ә</a:t>
            </a:r>
            <a:r>
              <a:rPr lang="en-US" sz="2800" dirty="0" smtClean="0">
                <a:solidFill>
                  <a:srgbClr val="FF0000"/>
                </a:solidFill>
              </a:rPr>
              <a:t>:-</a:t>
            </a:r>
            <a:r>
              <a:rPr lang="ru-RU" sz="2800" dirty="0" smtClean="0">
                <a:solidFill>
                  <a:srgbClr val="FF0000"/>
                </a:solidFill>
              </a:rPr>
              <a:t>ә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6082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"/>
            <a:ext cx="8846127" cy="663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69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482" y="280555"/>
            <a:ext cx="10515600" cy="8416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R HERMANN" panose="02000000000000000000" pitchFamily="2" charset="0"/>
              </a:rPr>
              <a:t>I</a:t>
            </a:r>
            <a:r>
              <a:rPr lang="en-US" sz="8800" dirty="0" smtClean="0">
                <a:solidFill>
                  <a:srgbClr val="FF0000"/>
                </a:solidFill>
                <a:latin typeface="AR HERMANN" panose="02000000000000000000" pitchFamily="2" charset="0"/>
              </a:rPr>
              <a:t>t’s a fox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72" y="1278307"/>
            <a:ext cx="6532419" cy="5441065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5340927" y="1122219"/>
            <a:ext cx="2649681" cy="173528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au- au-au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4843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591" y="1"/>
            <a:ext cx="10515600" cy="9871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Поздоровайся с животными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9" b="-1"/>
          <a:stretch/>
        </p:blipFill>
        <p:spPr>
          <a:xfrm>
            <a:off x="2569880" y="864057"/>
            <a:ext cx="7220574" cy="5817298"/>
          </a:xfrm>
        </p:spPr>
      </p:pic>
    </p:spTree>
    <p:extLst>
      <p:ext uri="{BB962C8B-B14F-4D97-AF65-F5344CB8AC3E}">
        <p14:creationId xmlns:p14="http://schemas.microsoft.com/office/powerpoint/2010/main" val="296374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464" y="84570"/>
            <a:ext cx="10515600" cy="11415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Попробуй догадаться кто спрятался за забором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0" t="20000" r="7751" b="20909"/>
          <a:stretch/>
        </p:blipFill>
        <p:spPr>
          <a:xfrm>
            <a:off x="2848841" y="945573"/>
            <a:ext cx="6348845" cy="57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3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26" y="136524"/>
            <a:ext cx="9206962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3347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AR HERMANN" panose="02000000000000000000" pitchFamily="2" charset="0"/>
              </a:rPr>
              <a:t>       It’s a Bee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304" y="1288472"/>
            <a:ext cx="5768746" cy="5496791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1091045" y="1381991"/>
            <a:ext cx="2930237" cy="2202873"/>
          </a:xfrm>
          <a:prstGeom prst="cloudCallou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ᶞ ᶞ ᶞ ᶞ</a:t>
            </a:r>
            <a:endParaRPr lang="ru-RU" sz="6000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287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05" y="120173"/>
            <a:ext cx="8915077" cy="673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1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37" y="209261"/>
            <a:ext cx="8125690" cy="65005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810" y="1894050"/>
            <a:ext cx="4074269" cy="4074269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5735782" y="1234227"/>
            <a:ext cx="1859972" cy="1319646"/>
          </a:xfrm>
          <a:prstGeom prst="cloudCallou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el-GR" sz="3600" dirty="0" smtClean="0">
                <a:solidFill>
                  <a:srgbClr val="FF0000"/>
                </a:solidFill>
              </a:rPr>
              <a:t>θθθ</a:t>
            </a:r>
            <a:endParaRPr lang="ru-RU" sz="3600" dirty="0"/>
          </a:p>
          <a:p>
            <a:pPr algn="ctr"/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91145" y="365125"/>
            <a:ext cx="4748646" cy="66574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AR HERMANN" panose="02000000000000000000" pitchFamily="2" charset="0"/>
              </a:rPr>
              <a:t>It’s a dragonfly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138" y="114872"/>
            <a:ext cx="9055817" cy="67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0"/>
            <a:ext cx="10816936" cy="7037086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6096000" y="93518"/>
            <a:ext cx="1527463" cy="1243879"/>
          </a:xfrm>
          <a:prstGeom prst="cloudCallou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i</a:t>
            </a:r>
            <a:r>
              <a:rPr lang="ru-RU" sz="3200" dirty="0" smtClean="0">
                <a:solidFill>
                  <a:srgbClr val="FF0000"/>
                </a:solidFill>
              </a:rPr>
              <a:t>ә</a:t>
            </a:r>
            <a:r>
              <a:rPr lang="en-US" sz="3200" dirty="0" smtClean="0">
                <a:solidFill>
                  <a:srgbClr val="FF0000"/>
                </a:solidFill>
              </a:rPr>
              <a:t>-</a:t>
            </a:r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ru-RU" sz="3200" dirty="0">
                <a:solidFill>
                  <a:srgbClr val="FF0000"/>
                </a:solidFill>
              </a:rPr>
              <a:t>ә</a:t>
            </a: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52</Words>
  <Application>Microsoft Office PowerPoint</Application>
  <PresentationFormat>Широкоэкранный</PresentationFormat>
  <Paragraphs>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 HERMANN</vt:lpstr>
      <vt:lpstr>Arial</vt:lpstr>
      <vt:lpstr>Calibri</vt:lpstr>
      <vt:lpstr>Calibri Light</vt:lpstr>
      <vt:lpstr>Тема Office</vt:lpstr>
      <vt:lpstr>Hello</vt:lpstr>
      <vt:lpstr>Поздоровайся с животными</vt:lpstr>
      <vt:lpstr>Попробуй догадаться кто спрятался за забором</vt:lpstr>
      <vt:lpstr>Презентация PowerPoint</vt:lpstr>
      <vt:lpstr>       It’s a Bee</vt:lpstr>
      <vt:lpstr>Презентация PowerPoint</vt:lpstr>
      <vt:lpstr>  </vt:lpstr>
      <vt:lpstr>Презентация PowerPoint</vt:lpstr>
      <vt:lpstr>Презентация PowerPoint</vt:lpstr>
      <vt:lpstr> It’s  a bird</vt:lpstr>
      <vt:lpstr>Презентация PowerPoint</vt:lpstr>
      <vt:lpstr>It’s a bear</vt:lpstr>
      <vt:lpstr>Презентация PowerPoint</vt:lpstr>
      <vt:lpstr>It’s a fox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Пользователь Windows</cp:lastModifiedBy>
  <cp:revision>15</cp:revision>
  <dcterms:created xsi:type="dcterms:W3CDTF">2014-11-05T19:11:38Z</dcterms:created>
  <dcterms:modified xsi:type="dcterms:W3CDTF">2017-11-26T19:43:12Z</dcterms:modified>
</cp:coreProperties>
</file>