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8" r:id="rId4"/>
    <p:sldId id="279" r:id="rId5"/>
    <p:sldId id="277" r:id="rId6"/>
    <p:sldId id="276" r:id="rId7"/>
    <p:sldId id="280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B82-EB22-4939-8E74-5E1D0AE69607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94A6A52-6DB3-478D-B208-C5CAF96A14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4016-5BE6-4F2D-BD10-4A7FDB44E860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57BB6-69D8-4D82-B71C-043B01891B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DEE4-A6C2-49A4-9BED-3FD8517ABD42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BF79-664C-4B4E-B265-E845991949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92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F838-71C8-45BF-A50F-73E087287552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674C-EEEE-47A2-842D-279418D07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46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13E1-D6AB-4837-B8A2-2D9EF7AFF5C1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0EA3-5978-4E68-A2DC-055B3D33A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03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4BB1-B12D-40F1-9BCE-AE8F5941E3B4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3346-6412-48FE-BA55-59C84496C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32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C752-0B8D-4E66-A2DB-A80A3626D722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CACC-072B-4488-ABAE-893F49795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98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09E8-7503-4620-9D55-2F197A541A50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66BE-73A0-4837-B3F6-80BBE0818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8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B59D-370B-4971-B7C5-06D2BC3BDC59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C78CE-B884-4E12-B298-9DFD35FD1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97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6EB1-2190-445B-97C2-C48AC0E9883F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1AEB-BCFD-4DC6-986D-AFDC7D58B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64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F57A-984A-48F7-84F9-067E275B2394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958D-0375-4100-9379-9837153A5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88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E68B-003F-4C69-B866-D12419F234F7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9D56-6C8F-44D3-87F3-0123FEBAF3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3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64175-72F7-46AE-B9F8-17B75E73315E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B8D257-E3A8-4C90-AD97-B08E61938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353425" cy="3455987"/>
          </a:xfrm>
        </p:spPr>
        <p:txBody>
          <a:bodyPr/>
          <a:lstStyle/>
          <a:p>
            <a:pPr eaLnBrk="1" hangingPunct="1"/>
            <a:r>
              <a:rPr lang="ru-RU" alt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НАРКОПОСТ</a:t>
            </a:r>
            <a:r>
              <a:rPr lang="ru-RU" alt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«ЗДОРОВАЯ НАЦИЯ»</a:t>
            </a:r>
            <a:endParaRPr lang="ru-RU" altLang="ru-RU" sz="8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33265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«УГЛЯНСКАЯ СРЕДНЯЯ ОБЩЕОБРАЗОВАТЕЛЬНАЯ ШКОЛА» ВЕРХНЕХАВСКОГО МУНИЦИПАЛЬНОГО РАЙОНА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крынникова\Рабочий стол\Конкурс НАРКОПОСТ\Методические материалы\Плакат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80" y="332656"/>
            <a:ext cx="4464496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крынникова\Рабочий стол\Конкурс НАРКОПОСТ\Методические материалы\Буклет2 продолжени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9836" r="2700"/>
          <a:stretch/>
        </p:blipFill>
        <p:spPr bwMode="auto">
          <a:xfrm>
            <a:off x="683568" y="546432"/>
            <a:ext cx="77464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крынникова\Рабочий стол\Конкурс НАРКОПОСТ\Методические материалы\Плакат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"/>
          <a:stretch/>
        </p:blipFill>
        <p:spPr bwMode="auto">
          <a:xfrm>
            <a:off x="571544" y="404664"/>
            <a:ext cx="8136904" cy="58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3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466131" y="333375"/>
            <a:ext cx="5220419" cy="7048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>
                <a:effectLst/>
                <a:ea typeface="Calibri"/>
                <a:cs typeface="Times New Roman"/>
              </a:rPr>
              <a:t>Наркопост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1430590"/>
            <a:ext cx="2376264" cy="56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ea typeface="Calibri"/>
                <a:cs typeface="Times New Roman"/>
              </a:rPr>
              <a:t>Внутреннее взаимодействие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2121408"/>
            <a:ext cx="2274202" cy="44349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Администрация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0106" y="2649473"/>
            <a:ext cx="2283728" cy="50101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Классные руководители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3392" y="3252215"/>
            <a:ext cx="2260442" cy="3985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Социальный педагог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762375"/>
            <a:ext cx="2274202" cy="55567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Педагогический психолог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31438" y="4437111"/>
            <a:ext cx="2302396" cy="43204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Волонтерский отряд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0106" y="4984589"/>
            <a:ext cx="2283728" cy="38862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Совет профилактики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31438" y="5470574"/>
            <a:ext cx="2302396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Обучающиеся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43712" y="5897118"/>
            <a:ext cx="2290122" cy="41220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Школьный парламент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726232" y="1715419"/>
            <a:ext cx="14813" cy="436189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26232" y="1715419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6232" y="2395728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Прямая со стрелкой 22"/>
          <p:cNvCxnSpPr/>
          <p:nvPr/>
        </p:nvCxnSpPr>
        <p:spPr>
          <a:xfrm>
            <a:off x="698038" y="2914078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Прямая со стрелкой 23"/>
          <p:cNvCxnSpPr/>
          <p:nvPr/>
        </p:nvCxnSpPr>
        <p:spPr>
          <a:xfrm>
            <a:off x="716706" y="3445376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" name="Прямая со стрелкой 24"/>
          <p:cNvCxnSpPr/>
          <p:nvPr/>
        </p:nvCxnSpPr>
        <p:spPr>
          <a:xfrm>
            <a:off x="707182" y="4025732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Прямая со стрелкой 25"/>
          <p:cNvCxnSpPr>
            <a:endCxn id="16" idx="1"/>
          </p:cNvCxnSpPr>
          <p:nvPr/>
        </p:nvCxnSpPr>
        <p:spPr>
          <a:xfrm>
            <a:off x="692369" y="4653135"/>
            <a:ext cx="539069" cy="1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Прямая со стрелкой 26"/>
          <p:cNvCxnSpPr/>
          <p:nvPr/>
        </p:nvCxnSpPr>
        <p:spPr>
          <a:xfrm>
            <a:off x="707182" y="517052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Прямая со стрелкой 27"/>
          <p:cNvCxnSpPr/>
          <p:nvPr/>
        </p:nvCxnSpPr>
        <p:spPr>
          <a:xfrm>
            <a:off x="692369" y="5622974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Прямая со стрелкой 28"/>
          <p:cNvCxnSpPr/>
          <p:nvPr/>
        </p:nvCxnSpPr>
        <p:spPr>
          <a:xfrm>
            <a:off x="710312" y="6103219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Прямоугольник 29"/>
          <p:cNvSpPr/>
          <p:nvPr/>
        </p:nvSpPr>
        <p:spPr>
          <a:xfrm>
            <a:off x="4211960" y="1430590"/>
            <a:ext cx="2348483" cy="56965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Внешние взаимодействие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27984" y="2127504"/>
            <a:ext cx="2132459" cy="609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Отделение полиции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7984" y="2841879"/>
            <a:ext cx="2132459" cy="60349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Углянская амбулатория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3573016"/>
            <a:ext cx="2149985" cy="56505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Дом культуры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7984" y="4318049"/>
            <a:ext cx="2149985" cy="105516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Законные представители обучающихся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7984" y="5586222"/>
            <a:ext cx="2132459" cy="72309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Пресс-центр «Углянец»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084318" y="1735390"/>
            <a:ext cx="0" cy="4311060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Прямая со стрелкой 36"/>
          <p:cNvCxnSpPr/>
          <p:nvPr/>
        </p:nvCxnSpPr>
        <p:spPr>
          <a:xfrm>
            <a:off x="6550918" y="604645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Прямая со стрелкой 37"/>
          <p:cNvCxnSpPr/>
          <p:nvPr/>
        </p:nvCxnSpPr>
        <p:spPr>
          <a:xfrm>
            <a:off x="6560443" y="4797152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Прямая со стрелкой 38"/>
          <p:cNvCxnSpPr/>
          <p:nvPr/>
        </p:nvCxnSpPr>
        <p:spPr>
          <a:xfrm>
            <a:off x="6577969" y="3800856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Прямая со стрелкой 39"/>
          <p:cNvCxnSpPr/>
          <p:nvPr/>
        </p:nvCxnSpPr>
        <p:spPr>
          <a:xfrm>
            <a:off x="6550918" y="3143627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>
            <a:off x="6560443" y="2432304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Прямая со стрелкой 41"/>
          <p:cNvCxnSpPr/>
          <p:nvPr/>
        </p:nvCxnSpPr>
        <p:spPr>
          <a:xfrm>
            <a:off x="6560443" y="173539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Прямая со стрелкой 42"/>
          <p:cNvCxnSpPr/>
          <p:nvPr/>
        </p:nvCxnSpPr>
        <p:spPr>
          <a:xfrm flipV="1">
            <a:off x="2266950" y="1000125"/>
            <a:ext cx="0" cy="390525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Прямая со стрелкой 43"/>
          <p:cNvCxnSpPr/>
          <p:nvPr/>
        </p:nvCxnSpPr>
        <p:spPr>
          <a:xfrm flipV="1">
            <a:off x="5695950" y="1040701"/>
            <a:ext cx="0" cy="38989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107504" y="472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-3048" y="17154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987824" y="2123331"/>
            <a:ext cx="2600325" cy="2495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effectLst/>
                <a:ea typeface="Calibri"/>
                <a:cs typeface="Times New Roman"/>
              </a:rPr>
              <a:t>Наркопост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364" y="836712"/>
            <a:ext cx="2228850" cy="13335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Учебная работа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700" y="5081905"/>
            <a:ext cx="2168525" cy="120142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Профилактическая работа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2239" y="836712"/>
            <a:ext cx="2257425" cy="136207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Работа с классными руководителями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5140960"/>
            <a:ext cx="2317750" cy="117983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Диагностическая работа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3512" y="5178425"/>
            <a:ext cx="2266950" cy="1104900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Работа с родителями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Прямая со стрелкой 16"/>
          <p:cNvCxnSpPr>
            <a:endCxn id="12" idx="2"/>
          </p:cNvCxnSpPr>
          <p:nvPr/>
        </p:nvCxnSpPr>
        <p:spPr>
          <a:xfrm flipH="1" flipV="1">
            <a:off x="1774789" y="2170212"/>
            <a:ext cx="1285043" cy="7547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331641" y="3933056"/>
            <a:ext cx="1800199" cy="1148849"/>
          </a:xfrm>
          <a:prstGeom prst="straightConnector1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Прямая со стрелкой 18"/>
          <p:cNvCxnSpPr>
            <a:endCxn id="14" idx="2"/>
          </p:cNvCxnSpPr>
          <p:nvPr/>
        </p:nvCxnSpPr>
        <p:spPr>
          <a:xfrm flipV="1">
            <a:off x="5521598" y="2198787"/>
            <a:ext cx="1529354" cy="798165"/>
          </a:xfrm>
          <a:prstGeom prst="straightConnector1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Прямая со стрелкой 19"/>
          <p:cNvCxnSpPr>
            <a:endCxn id="16" idx="0"/>
          </p:cNvCxnSpPr>
          <p:nvPr/>
        </p:nvCxnSpPr>
        <p:spPr>
          <a:xfrm>
            <a:off x="5495331" y="3811202"/>
            <a:ext cx="2151656" cy="1367223"/>
          </a:xfrm>
          <a:prstGeom prst="straightConnector1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>
            <a:stCxn id="11" idx="4"/>
          </p:cNvCxnSpPr>
          <p:nvPr/>
        </p:nvCxnSpPr>
        <p:spPr>
          <a:xfrm flipH="1">
            <a:off x="4287986" y="4618881"/>
            <a:ext cx="1" cy="559544"/>
          </a:xfrm>
          <a:prstGeom prst="straightConnector1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eg;base64,/9j/4AAQSkZJRgABAQAAAQABAAD/2wCEAAkGBhQSERUUEhQWFRUVGBUYFRgXFRgVFRYVFxUVFhQYFRgXHSYgGBkjGhcXHy8gIycqLCwsFR4xNTAqNSYrLCkBCQoKDgwOGg8PGiokHyQqLywsKS0qLCwsKSksLCwsLCwsLCwtLCwpLCwsLCwsKSwsLCwsLCksKiksLCwpLCwpLP/AABEIAP0AxwMBIgACEQEDEQH/xAAcAAACAgMBAQAAAAAAAAAAAAAEBQMGAAIHAQj/xABBEAACAQIEBAQDBQYFAwQDAAABAhEAAwQSITEFBhNBIlFhcTKBkRRCobHRByNSweHwM3KCkvFDYqIWU5PSFSQl/8QAGwEAAgMBAQEAAAAAAAAAAAAAAgMBBAUABgf/xAA2EQABAwIEAgkDBAAHAAAAAAABAAIRAyEEEjFBImETMlFxgaGx0fAFkeEjQsHxBhQWJDNScv/aAAwDAQACEQMRAD8AcqKkU1qBRFrDztWySsYBD4jEhMvhZizZVCgSTlZu5A2U1Jg+LW2C+F4YW5aBFvqsVt59dJIjSY7xRL8NYvZYD4LhZv8AL0rq/PVhQ3DuA3UC2yohxhc7Zh4OhczOI3aQABHcmYoC5sJrWlMMJxxbaq0MVZM40k5eotsAAfeLsoA9ac4HmRWa3bFi9NxnUeFIVrbFLoY5/ukTpOh0mkmG5RuC3lVRmewbdybhYKzYi2xZAxIXKgZhlA1Ud4p7wngVy29gkaW7mNYkvmbLeuM1oknViQRM6+dVqhYrLGuClXm2xAyq7E28O4VVExiX6doasAGJIkToDNPcO8qDlKyAcpiR6GCRPsaouF5PvpYUMgZ8mF6gW5lJNrEoxVWkRlsoqgyNRV4wSxbQZSsKBlLZyNNi0nMfWTSKgaOqnsJ3U9ZWVlJTFlZWVlcuWjLXor0tWvVFcoUWJGlLluQSKZPfill+JmmsS3Kbq6VNauCKWu0NpqDU0mNKItQhyMIrcJNC4fETodKJzeVCUYMrQrGlYAe9SA1sGFRK5DrdIOu1FrdrQgVqkCo1UiynFyvK0iayospXMUFGYaQRQ9tdaZYZPOtVxWW0LfieOe2lrpZM9y7btguCygNm1hSCdvOss8WujDYlmFtr1m70beUMqO7dEW5BYnV7oB1rzG4Rn6GUTkxFp21AhFzSdd9xWjcFuszL4kR8ab5dWTMLaWVNthM6m6qiCDttSLKwJRLcbxJXBvYNkLisixctuxRzauXGMrcWQMmWN/Wik5nvriCGW0bQxa4SAGF3M1lLguAlirAFtVgQBM6VDw3gd5Fw1vKSuHxl5gxZZOHZMQbbmI1m6FgCdNoplwTl5VxOJv3LS9Rr5a05hj0zYspK6nLLBx2PypLiy/zdOaHIPBc5u9zB28qzfa/1SJhETri3Gu7G0d5+BvlnD+ZsRcNhiLS28Yt37N4XLW2VTctdbxQ4a2pYhcsERrvQnAuVb1voNcXxDE3WfxL4LAs4q3aG+stdLQO94+RqfgfB8QGwdq7bKJgRc/eZlK3j02s2emASw8DljmAgiNa5wZeI+T+FILt/mikwXMWJ6XUu9Azi1wwCI66DFHD3GJa4dwJA7d5qbh/MV7EriDaazaW1eyI9xWdTaFtWzkB11LGQZAykb0HjeAYk4J7dtct0417qmV8KNjGuLc37IQ0b6RE6UVZ4T0BiUOFa/Yd7KpbHSabVvC2bYJW64BAa3EHXvHeoOS+k/wBKeJQ2udLmXAF0UDFO63SM0ABhbtvbn7rO1siZ8Lj3onB83lmx5dQLeE1UiZZVW5nJ1j47TgRG1KW5XxDWLassFLOMNsG4G6VxsRYu4O1mJ8WUWws7DJvtUV3lu+Ldy1l/x7WCS6wZdG6958YRJ7C4fOc2k0WWmfnP2Q5nD5yVn5b4q+Iw6vdAS6GdLqrMLcS4yMBMmNJ+dJOG83tduYJCqzftvcvETCeFzaC69zbfedFojgWGuYe5iFYsyNdW6juVLMXtoLk5QNQ6nsPiqtcG4VdsjDG4vjVrhuag5EFhrNldDrpB07uaJtNpzeX2KFzyIVh45zHcRr5srbNvBoj3swbPczAuy2yCAhW2M0kNJYCBvUD8Tv8A2t7RaybS21vA9Nw5R3uKqz1IzeAEmIM7CkHFkv5sSttSy4tFXNmUC22Q2nLgmSMkEQDqIo/xHEO+Xw/Z7dpTI+Jbl0xHswpgpgD5y/KUakrXDcfvnC2rzmy3VbDAKisuQXnVWDS5kgNptt3qe9zDeXOqdNSMXbw4LhiAr2kcswDCTJPcUt5fwQGGFi7hggyW1uSLcXGUbzbYkkETJg61DcwGRXUWM6fbLd0JKtntLZRW/wAQwfED8Ro8jZKHMVY7uPvtdSzbNrqC31bt0q5tgMxRFRA8ksVbdtAveaIw3FMQcb0M1npZBc/w3z5Op08s9SM3eYj0pGmJe3eF61h2yPZW01pemGtG27shAzBMpDsNDppR1vqDGC7lAXohJkfF1s8RvtrSyxGHovlXmS7fe2LgtEXbT3f3eYGzluKgW7mZpzSSDp8DaUbyrx84tLrMoUrc8AE62XVXssZO5VtfaqXwvBX7VtenZ6Vy3h76Oc1sde4/+DORtQp8WZ4I2G5qwcscObDXyFZ3tNYspmcr4XsllVQFA0yNpofh1O1DUptEwjY8mFb2tUMbRnvRdu7NS/KqswnxKis1lTBaygKILm1hxTD7YAI70lU1KqVrloKyQ5McVxkW8uVQxZiNXCAQj3CSSCNkI+Y2prhuLyLIt2y73lzqpITKgCFi5MxBdRABknyk1VMZwtrmSFRgrElbk5TKOmsA/wAQPy7VYeHYC4n2drbqz2bZtt1MwFxW6ZLSskMGtg95kj1pFRrQFZpuJRf/AKvAVm6RylXayc4/eql5LDEiP3fidGG8q3Y6VJc5zyhSbJgC8bsOvhWzeSy5TT94JeRtIB76UC3Kd1rZt5rZW2ly3ZnN4luX7d49XSBC2lTTNMk6bUdw7lELctvdFtlt9cqgByW2uXbVxBbB+6mQ9hqZAGwrkU1ZGZS3ebcls3XtQnX6AIuZm0vvZd2GUZQMhaJOnlXrc2SzJat5mXEnDjM+RSVsNeZpymB4WXbcUGOUGZGtutlVa9duM6z1Li3PtMB/APEvVWNTsdqjXk66qpPRvEXLVx1uSEuOMPdtXWbwtqXuZxodqiKamXpnf5pC5gUMrdu2z4hvaw7XydtiFy/OtX5rkhEtlrjix01LgAteS68M0HKFW05Jg7aChL/JxZ2uAWhca5ectl8WS5hWshM0SQGIPlA861scntZZXsCyrW/s7KoBRHe3bv2rucqumZbxhoJlRIqIpx81XS9Tjna2QZRhGGfEEEiZtu1t7X+YMpE7Vve48oGEJU//ALZULqPAWtdQZvPWF92FAryW02y1xTkNkvAPji5ibt9Y7KzXhHomtacR5ddsNYtC4oexZKB4Ol1VtdN102DW5+dEBTmyEl0XUNzm1DaN3I2WMSRqJPQdUAHq+dY9xQeN5gHiY2zlVWghxqy4YYorEaDISM2uo2GlSPytJVQ6hEOIKrrtcS2LQP8AldMx9hXv/psZL6nJ1LtvIrwfCPs1uyRtoMyE6diKeMgSDJWy22ygsoUnsGzj6wPyrUaUxwvDyluCltYmFt/B8vCuvyofEYeD5VIcCgLYQ2avMtb5a9BjtRoV7btHtRKWzUaURZUmgJRALZFprhrS0Glmp1BpLrpzbJlbsgbUQtLbdwiiExNILSnhyNrKHF6soIRSuYA0TZShVNT2ZmtkrHamlmwdqb4SwR2NC8MMgTTywtUqjldptU2GQ0atR21raqhMq2BC3msmoy1eFqiFMrYvWjXK1Y1BcNEAhJUjXaExD1DcdhQV/GU1rEpz1K3pWrrGtIOIc1Ya0xFy/aUruC0sD5FVkg0C37R8GLbuL6vkBOSGV2PYIGUTJ0nYbmlHFUgJDp7r+igMcdlc7eK7CtrqhtxrXKLP7Z1glsMwafCFujKR2zErIPsD8q1wn7bGN0C5h1FskSVuFnUTqYIhj6aUs4oD9rvL39JTBScV0q5gq0GG9KY4O+l5FdCGVgCpGxB1BFE/ZqtNqhwBGiT0aVLh9Nqmt2qYGyBXixG1TnlTlhR2hUvTrTMBWj3qFFot396ge561qyk1r0qIBCSiLd6sqO2sVlQQpBKooorDuO9aW8PPcUYvDyIJ2rQc4LPa0ptgACKZ3sb07ZIiQNKU2vCJ/Cl99nlgxnWQdvD938KxcdUcIY3eb+3O/wDa2MDSFV8HZNLXMzhSWIkHYDce/b5+dQW+d3LZemJO3iMnz0jz/MVV+I8XS2DBzGPhQhifnsKQYvitxnEgqFOgX285kj+YqnSokmSTH/o+608UMOxpDetyXWMBzQtw5WEN5b0bb4whaK5XhOPdLEWVbKLdzMC5bxAqCdANTMj8t97fb4gl8MyAsoJH8PiUwd47/LSrPRvHVcfEA/mPPmsyxVuGLXzFR3sWo71TMbxTpqVWOpIyoCSwlgCw7Go7WDuEaliDqZ119dTXfrcu+/pP8roCtmIxaxE1V+Y+Km1ZZk+L4U7wxBOY+wH1ijksXvX5gfn5UNxTgpa2RqZaYOkAiCJ71FV9Qs6NwidwZtvsIkfzvqprRmBXFcdbIJJGaSJzE75ZJk7n9aFttmIAtKSSABO5JgVZOYuG3LJ8VvQxrq6yJ3IO8aUm+0EEAJ4jEQrbkgiI9NIqqNFei91nEOHXMOWF6wqkKGGsggtl3GlZwG8LlwhVVHCkoexbTQ9x8tau2ExSXrAGKQtCGSmZbqifGBEgxqSCDoJ71rheFcLwzrduYi5fYENbtZVVY7dQic49ss+VLzggg2PirXRZXAtuD3K68kuyWLYZmYnNJY952X/t2j51bReqgcV5qdERsqhy+VFYQOnDajIR4fg+tFco83tiTeS6i27thwjqrFhBBysJ7Ehvw86fg67Q0UyDMm9ouTG8+Wqq4zC1KR6Q9U6eCuTXajmoepWB61YWbKlK1sLFb2RRiEUJdCICUGMPXotUwAFe9MUOdHkQAt1lGFKyuzLsq53aIBmfwp9w/EZ/iKqPLzquKKPwLIDqD9a0KjZCz6boKtNrhwjSNaqHO+FC2tz8agaxIaZB89p/5q22MUoXQ1T+dMX1MttlJEhyZHacoj6n6VkV3gkM3kHuv5SJHNaLB+4Ln6MuZxvo/hBg6EZZI296aIEM+Ej94gBzdjb1MR8IOhHnUmKsIy+HQmZYL5ySexnT6xU9rDwN1JAnXST5T8jTF0Kvc3ratqiEIr3QGz5QWQKZ1jU5isAepq2/s/w1w4NGu3B0suVWBJYkFtZ7ydPka5vxbFjGXDde4ggAMo0GkxBaSN9x/wA9T5EZ3wtlWhrSBQ0wQzKo1G87jXT2rkQU3MvC8122Qsr4iCJBAgQZ3+XerBw3DgIo1EgHvHymk2O4gTfZ7TQsAQdtP4Y227+vnR+F4xmkQZjRtI23A8qglQQieMcZNgAW1Dt3BnXaFEfeM/l50u43x+6mIW0ElXML4TOqjc9jJ32+lVri2PxGfJfaMpzpkOrSAM077rAB1EVYBx62HtXHLsUtw8qS4MDcHWcxB02IoatMtYHF2uydRyuJAabDX0VY4jxO9h7xZbTXA0KQYyxIkRrNDXuL3WDLZwa2synxi2uYApqFKjMDBjRq6fYxOcZlaVIB0PYgEz3XtQfEMZbu23Rs1xHDhwjEmGAAjSBETJ86ovZRZxOMeJ/hWmPqVNPQKmHgFo2lhci2wC6K23gEgtH8UsT6Cqk2Bm41wrmt2yRJDZfCQILL31/CrvdC9PphYTKFOYgs4C5Rm0g7Uh41xLpYRcJbQIuc3GgQNvAFH/kT7Vm4PFkuLC4u37z29s/JWwzA9MWgCP4Hp+Uku4rOtuSSyjLr2RYyAfVq25f5iReLC7azhcQBbvowEo5IXSNCAyo3+4UNhFJOkTSfBLesXbt0yrhvDoNWz5tAR6fjWhRp5yRvHz0T/rxAp0xzK+hLV8nTy3qa3YO81xfE84426VcubOWPDalRm3ZmBJJJ8joJgd5tvB/2g3XQK6K7D4n2nbYDv66e1aIxFQdZn2Inzgea8b0PNdFS561NbxJqscHv3XUs/wB4kr6bQB6enamX2pthuIkdxOonyomV2u4Xw13ZPp2+6FzS3TRPUetvtmsUkS8xOpoy1M08shQHymqtNZQ1q7WUqEyVSEtVOiCNY01MmAANSSewFeoRQ3HLTNhbypOd7bxHllaB8/0qxiq5pMtqbD38Bfy3VOjTzuhUXjH7QLl28LOE1tgx8LFrp8wBqF8h8z5BhwPiXXZ7boyXkAJR9yJ1IzdtRvWvJGBsrY66rkulcpJAJVlEEgHsTUtrgzXcXbxJu5lRWUeGC7FYee0Bj2nasZpGbnudyfn4stk0srEfew5G5j0mg1xMNl1O5JiVGned6Xc0teF05H6aIqkaTnYyTPkAIidN6PvM9uA6H4JbTQNoIP1P0qyHgpJaQqVicIiX2JYllutorlRqcwiQT21g+Vdc5exATCWlJCLv4BAI3AJYamI71QOH8Bt3mWSczlmAHmIkk+W31p3jeM27SGyS2cDIdCYIkHxDvp286kuQoyy6O7Q2VVPhk/FprIPcf33rbF4opILsRod9NfKO1IuBqjsEZvjMaEjQgmR9KsmM4YkCASAPuyNtp79qoYmtksjaHHRLntXbzB7WZ2txqTIUdt/OD60Di8BcUm/cuZrWcWyjNqukkoYg5SDr3FWPleywS+cpEZZ37B9hWnMxUpaU7NLQI1MDf8frVkv/ANuJ7PG5S2vLTPNKcJfw4O5Pk2gOnqNxr+NM7PEkDiyHVEYjU+oOUQPvE6AVWWypABLFiImPlqIEUU/D7WGOdlLXHIKsyzkykBoLGBoYka66VlOpZ2kOuFdwtWoXSnaiNAJ7+pA1/lS3ivADiQ1y3lRLY8YzNmgCZUNM6ab7jyoyxzTaQgBGJIljpAGvl20NGcJ4xYuG5aBVQ4Om2p7yTr7enrVTCYd9LiK2hiyx0tVX5X5b6gLMQuUZlB2iYzMeyjf1g+tecJ4faxONKvdZVVSUbNDMVIGadIkmQNNIp1xPG9HDskKCwIZhuVBHhnv+lUHhi3sVjLdqwWV2Y5SokiASx3GkDuQPOtzCtJ4is76jijWdGwXR8fxy2bL4fFgN02Vg5YIxQtkzSCSxhsuVUYQogCfDU+W8YqHI7oAwGY5bmhBmfg2nT5ms5g4Bj8O73Ltq7ctsAHdkldNVDhTlyggeYkCg+GYu+zTbFgGDvZsmFAnupjzq6spd14fxawbKqzBQAIkMo27FgKC4ljrbIwsXLb3QIUK6MW0MAjNrqRofM1z/AIJzdj7ji019Mui/4SAeS5SqjT2p/wABt4lbqy1mLl0G5KHMXQ5UPxROVQZ007VBAcIK5O8KMQHUPh2CkakeIK2nzj5U3V1HY/Q0xx1h2X93cyH2BHtqNKqWFOL62XEXAR/CDmBJgg6AZY1H67hDi+l1HanQyb8rz37b2uVBa3UqwNc8qyjLGF0FZV7MErKVzq9dgVcuA8OUy7CTJy+QUGFPvFU37CzKSP796sHJ/FCP3NwnOJidZTSNe8bUWNZxMqbCQeUxB8o8Qq2EfBLTuoudOSzfHUwx6V4HxEbXFO4Yd2A2PyOkEQ4bgIkKxOW0MugjNoI9tp+dWy5xS31Mudc3cTr6f360l5g4itpOoZInKYn5HTf+tZ5dTcbEStEE6Krcz8u2Ret35YLIDIoJlkXwkHsNBP8AWl2LfDZg1zEXgHBBDggAGZIOSSf1o/CYc3rj3r7B1km1bInKDooIOmg7VW+a8Eb1xLdnDsrZokJktnNB1MRA3ntrS5DTJMIjNgmLWOGMMoxFzYDw9QfQhNK34ryzZW26YcXWuKVMksynaQGPhZsp2EmocFypZAAydQiAXZ3AY9yqqRC+U6xTPGcJZ2liD5LOgGwCg7CrbMPUqbZRrJv5Az94jsVZ+KDRwklVxXGG0RWZzuSMoXTbWDWlvjF+fj+W49qcX1dfCYdR924M0f5W+JfkRQa4JHOVUdHIOSXDoW1IXVQwnYanUil1cJUpguc2QNwdu4wftPelsxLH2mCt8RiXyqI8RysYkDeY9oigS+ZvCsEnuI+frtFTWbly+WIkKDAJGgidPwq0jg6ui3syjpBQS5yggjsY1Mj8apupA2WlSHDdL8Hy7bu4e4YzYjDkXQuqlljMtth3BAbtvWmNx9q7h3xFqw1uBlBa6DIzEuUmAACF3+Kal+yYi1jFxOGKuGtw6Mxtho0yhiIY7GYABB+bDGBcRhTaxC20ZnClLcfu7Y1UBth3JI0pzQ3KGiFxJYS68Bc65ZxJcY1i5CpYd0GnYlRPrLL9PWouH8Mm2t4M/UbMDrKyBAA7jXKN+9dOwnIOHGHuC2vTt3VC5hqzgEMGYtMDMJgR+le4Nyb9n6TXiGhiQZkZpzL8tjr/ACqXBsaQgbVcTrokNxr2UC7bzISQCZkdtxtr51af2ZYC3hb1y5dKLcuaIWIJW1M9m0LRJmNhTbnFLf2dnUDqNAltRAEkgbSAK5xguMQpGYsOwAn+s1zBkMIqrg4Zl1bm7mazdsXsPaY3rlxCFKRkDRIEzrtrvXJeWAvVL3iAArAkkKCTAA96snAeZFsEFLNvxA+MqzNmg958PqAPnVTuhhcPhzZmJUjYCdI/vvVpV1ZOAlWvEBsoRpVATB8j6n9a6bwGwGC3DByy/wDqPr7flXKeE4Am7mPhgiPORBb5QB9KsdvmsDOttv3VsOpJHxuCCdJ1Cx56yRXLl1Kzi5aNAYBjv9KH4iCGXQQTqe8j+Vc95H5zuYlXdkXOhObKTAGsHWWid9e9XFOJm4UG8QxPuJpNVuctbEmQfsbnwHtvCgmAVYbe1ZQP28DSayrOQoc4SbA2rflE7g7VmM5fViGQ5WGogkH5EVzDA/tbuJ8eHtt/lZk/PNVq4b+1K08ZrFxfZlYfyrQfh6vZKo9JTA4k3PLMb6k7k6k0FjOXrogpdcATHiJAnfwnSKPHPmHjUXP9o/8AtQl39ouGBgW7rT6KB+LUBo1HCHMkcwIQdLQPVcgXwOJyleoJ/iAAuEeWYf8APrUOG4NdAMs+o1lmII8j51Y8HzFbcT0mA9wTTrhvEsPe0QjMPunRvp3HtQZBRBimB3AKQWVHAZ796rOB4c6xp+FFX8G7T4TPtpVsFlfKt0tjyoDXvMKyKAiJXNsTgH7qZ9aAxfD2AnY9vftBrrDYdTuAaHxXCrbrBUR7UxuL7Qkuwc3BXPOGMq3roZRBMnsGzAEkejEk/OtuZ+J2yFLXEZFKsbeYEzljVfKPzo3mLggtguogpBnX4FMsIG8KSR7RtVD4fwV+rcW4y3AIMqMwBMk5mjy/nWXRp8PQnUW7+w+PrIWi137k6t82W3QpZEBUbUxv2Pv2oV8dnSFiToCy+IkmYZhqd4+dKsVwhzdy4cK7EhUT4NWOWc0xAPaJ29aacq8MULcuYl8ptGLZZzaCOCM0ywytrA9BPeKh1BzHA9istqte0tjVObnMwlrOfQRqNRBHbyrzFcXK2zbt3SHhQhD7ISQWAncDYedUrhWG69ybclSrug1zvlYBs0/CACWnyRu9ANgb4vBGVg5ICrqWOhPhAE7CT5d4oHUCT81UMeKd2i/8bJriOMNbnNe6hcgvlKvrAUvoRDkDvudTVcxJQbGJ7IuoA8yZgmrFw/lO9ds3rpAUWsykNObOBJ0GwAHfefSqxY4S1wF8wURmaTEAgFJn+IkD8dqdkGyRUfUqG6ZYfFlcKz6Ak5UJ1YnSSfSJPvUeD5gHhW4CWEyR3Hr5GmGD5buNYP70MqOBbUDMrs2uYEfAsg66bUgtcNdr+W0DdZhoEBJOknTfsd6LqglyATon93iBxNwWbLdMMPEwnw2/vH3O3zp5wbltbsKD+6QgMokFtNE9JgyfLbU6bcscom2jG8CHc7IyyFAHxMMwGs6emsVcOVuArhgwzM2Zy8sACNAqqAPJVHuSTptQ3qQGgwd+Q1g+XjI0lC54Ewbovh/L2QeALbB7W1VB/wCIE04w2ACj1qX7SO1ederLabW9VoHcISe8ythhRvWVi3xXtFdTZfMC71ZOEJtVesDUVaOFLXowsTFHhTRzpQFgTcou+2lRcItzcrjYLPohXHCDLapFiL5DSpIIMggwQexBG1PMY2W1VcutS6QsSlYhxNVoGy6FyhzoLwFq+QLo0DbC5+jenft5VaHYiuIWd6c2sfcy5eo+XyztEe01SqYEOdLTHJa7PqhptyvE810u/wAYtJ8dxQfKZP0GtAYvmpEWVObUDXwyTPdvQH6VS8Dh8zRIAEST6kAbd5NW/CcCUIJMzqZVW7dg0x/WsvFtYz9JhOa020Gv3jxuDotHBV6tfjc0Bvr87kg4z+0OyL9uy6XJuNlBAWBqFned2HaqvzQy4G3iDh2VL13JcZWPxnOfCoO/hBMTM+9LedD/AP1LbWoK4e+llogZXZZQZRGpKMdB21q58S4OcRdy37Kuttlezm0OfM0yJkp3g6TA2ms2oTTqNLSXOMCJA59g0m/K60bAGRZR8CsPhy5ds5cqTFoDIYM6liTDM2wG0Uo4rw2cPN1mVc7Q5CNbCuQui2jmjSR4dmgwaulzhjhSSW1GsAEz3NBY/CKzMzWlzsmTqAHOFHYSRGuuhGwmYp2Jp4hhZUpEuI6127dgIA3PbtYpFOoLh9hsq1yNxHC4U4lCDD2wlosGHUOVzcmNLc+ER5DcxNVjB8Z6XEcOWAyBbgKgElUY3AACPFrppNXHh/LoCZbpbEvJyF8yQD2IV40GbxCN9qZ8D5Mt23DiVueMTcK3AUf/AKZiPCD7H3qXY7o2ZCw5p0J157Og6TljuTWgOdYyI7P79VUGxuJew/SuXFUtN4iCBmaFLkg6EADsTrvRXL/CA2FxjQpuGLdo6IoGQS07L8TQN/wqfhnNlq9f+xrbtWVt3A3hC9O7lGVlAYoS5eQrQ0r2HayW+Gnp22v5c2WGCAi2GBM5QdpEGltx3S1hRy5HGDJg84gdoHbbvU1QWtzC/wA+bKpcK5YW3ZC3Wdrk5ma0SEUg6Bcw8XhgEwIjTvLrDi2WLZLasZBKoFbJMhJHbb10orE3BGmkUFlrZZg6dnOkkbm8d2w8PVZNTEv0Cb2eIomkUSOKA6LSJAO9bB/4dKsmmEoVSn4x0Ch34mfOlXUPczWrvPaoFMKTVKdW75J/5rKSpdI2J+tZUGmpFVclwa+KrVw1NKrXDl1q14JYWtULPxbtlmMbSieXbUtQGNanvLNnahqGGpNEJlxq5CgUgamnHLviilLGuZZqpniqkrawmtH2lNC4YUxtGuXPuURhL2UwwOUwSRuCJg+o1OlWhuZURAEl29JA+pFV/BqDTe1hViaxsThmPqF8kTrG/ta1lu4LEPZSyjw5JHxRutda6Rb/AOkVRkDOl+3mHUBjUBDAmdTsIqfhatbOYMQTud595ra8ozE1slyuo4VlDNlvmOp17u5MOIfVILtk9tcQc7ufwH5VKcMDqdaVYa7qKZ2sQKhwy6JrHZtVR+ZcXxFb7JhLaJaA0uFrbNcOnh8fwtOgSJMTJ7UXFc88R1DXmQiQR00UjsfuzI1rsfELFttwDpXM/wBql2Ps6alyXYsd+lIULPlmDN/yay30HU3C4OY7i+k8505Rt2LQo1p4YiOxUbHqouDIxIIB13BjxA/Oda+hOWsB1OH4YE+E4ezp94NkBzAnvXB+HYB8Sy2rQ0BZ3Y6KigKMzt2Ua+5MCSa6lwniNyzaVFvPdyqFQQbaKFUAZgRJ9hppuanFURX4BMgyI2O19B4ojUazrfPBW48uKqySXInfSfLQVXsbbVWyj4h8QEkDYjU99dtagscSxKrl6pPqdWE7xOn1BjtFaopkliSSZJ7k1cw+HrNqZ6jjAm2YmT3EQB3RflrnVqlNzMrG+S3yV7lrxTW4FaeZU8qxU9KMXhLkTp9agtKJpjbxRA30pbnHZNYwbpY+GYbisou5iJPlXtTmKgsC5DwtKtFkQtIOFJtVg7VphZmJMuQWJMmKt3L9qFn0qogTcFXbhq5bU+lKq9iJlgkvErsuaBzVNinkmoba0xU6QtmRdg0StyhbYohUrkp5umOAv+lN3xMLPpS7AWoG1F4s+CqNS7lr0gW0/BLXxFRDFa1M6ntXi4cmdB6ULimU22U9q8RGs/OiXxhjQnbXSocPgfQfOT/OvMRgW1grt5f1quTJVpggKC5j2JMnT9KR8St2bzk3rOeRBdGZbmi5V7lTA7QKbW+HvOpUajYDtW17hjsB4x/t/SgqUmv6w8QY9ETHubdpSXAYEKgt216dsGcupZm/juN99voB2ApzbsBdAw0EzWh4Swk59B6fWhQyf+7/AOB/WoEUxlbYfPui6xl2qMe56ivdYEx8tfrFDMUP35/0n9akHTiS5/2/1ruk5rsgW5vx2rw4kjaoybR0zH3y/wBa2tJayk5zpOhXXT51PSqMhW64k71MmL8hOnaTpQs24+NhPbKP12rLItyD1G3gQNdDXdICuykIlsWRuu/oayjreOtIoklu20bfSsqOmaj6Mrm3Cre1OLh0rzAcu4hd7Fwf6Cfyoi/wu9Glq5/8bfpWu3EUiJDx9wsSrSqZ7tP2S7AJNyro/hs/KkfAuXMQXk2XHuMv51ZeMcMupa8SMBG8SPnG1JNek90NcD3EJrqNRtO7T9lS77a1vaNDXW8VE2RVxU4hsIpDU9u8J2qACpLK6iuOiqnrAKxYS6I2rTiF7YQfpWmGaBQ2I4hDQaoRxLYc4ZIKi+1p5n6GpbOOT+MfPT86U47EAtPn5Udwy5byFHjXUyIke9Ke66dTFk4s4xf40P8AqFS3HBGmU/6qqOKtBWyIykE6MYgA9z7Uz4lgMJbsBWaSYIcGbhJ+9vt6VWNQSrobwpslg+lEJhT/AHFc0a8yjwkz28bL33OulWDDsnTyjGXOqBmzZiLZP8Izdu2896WawO6Y1gVmxNmfBnAY6xIk0oPK/r+f61Sn47c6gbO2adwZP1HpVgw3MuKC6Sy9iUzNv5gVX6cE8QTQ2dE1HLR/tj+VaYvg4QLmgFmCrLnUkGPyNKOIc5X8jKYU+YUqwE/dk71XcRzJcuZZdmhwwkkkN5ia7O06LiIV1TAK6F0uKApysYnxTHnsZ/GibPL5a3IZSfTY61z/AAnGSLNxZPie2TrAIGb9Rr6U64PzW9rD5RG7nWToTMbj1+tcS0aqBdPjwaWCZ1D6aSdiCR+CmiBy+VaDcQenfYke+xPyNUfh/GLvUt3SWKq6qfLwrMT5wfxqbEc0OcSzLoDcEAiYAXJr8ifrXAtXK1twa6WYApAiDrqGBI7b/rWULgeZgSeoAAY1AJiNBoaymDoyigrpmGXSvcQdK2sjSosS1fO6hhi3Rd69wI1o/FXNKCwIrfGXNK0cNU6PClKqjNUVR5g5US7L2gFubxsr+47H1+vnVTW0VJDAgjQg7g10s0BjuE27pl118xof6/Orf0X/ABG/DfpYmXN2OpHuPTyWP9Q+litxUoB8j+VShRODty2mvtVmw/AbSn4c3+Yz+G1NLVoDQAAegj8q9R/qGlV4aTCeZt7rHZ9GqNOao4DkL+yroskDUEe4IpFj/iNX7FN4TVM45gsviUad/T+lNp49rqnRmxI+BMr4RzW5hcBJblo+/tQt5yNO9Tm7WyAeQ+mtFWqZdQhYLIEqxG1CYpHaNR7T6wKsK2ARBj1mgeIcEnxWz32AGm3mB5VSZUD3QrgbZJVFxSSJ8IMxqI2+lCXbrxoPp2G5+VWS3wlwwXpjud2IPuA+n9K1CORCWrqAMx8DEGO2mv1nzqHsAuU4NbGqSYzC37LAPbZcyLc1BHhZQQT6dvcGvLWOIB11AnTSNQP5/jVh4veJttcNpkyoEOjhGUmIbMx1JNJ8Ii3bWLK21WLKQJUFmDozZe+uQnTzqlINMOdY2n7gJzQHngKHvcRzoqsxISYHlJmBUFm7b2yjz3NL7reElUIHzj9J3qC3eGkz+f50/oYGqCE6TpgsFBiZAJkx7xW/2lRIiANIiPrS+wELgFo1UbE9xO0nSe1H8XWyuKcZsluZIVWAEgaKtwSNe5/GkkSYvpKnLDZTpMYv2HpjqAZgQJQ280/FlyZp9c34aUjXBr1JJO/l6e/nTrhjYS4lwArCp3upbI2gjMfFsdB3pfwm1a+0rLq6eKJW5DeHSenJkfypLHFmaJRf8mWygYkHxMI7R/MVlLcZd8QAIPrqJ+tZTcrjuguvpdBpQmIOtGHagbh1rxtfQBb9LWUVhtqhxT61Pb2oO6dac92WlCWLuJWlamtjWKNazqTZKh5WItSV6FrYW69ThGBkKjUug8Y1JsTBkHY08xOH9aVYnDf934U2o7M8lQ1hhVe9wtM0gkDy3rwYRB5mmGJsEUrvtrIg099Ws+2YpQw7Bo1R3roHYVphcaFeSJ2n2obGOSvhM/32pYbxXeB86SWvFwbqcvJdGwr2rkMp7bHQ9+3yP0pHw7mtBeCBCoYgBtG+8pMgTuJHz9Krp4uUsvBOoOxgidDFAYMKzEXLgTvPeTIEdx7/ANi7/maj2oeFtyul8f4havWb1hrgJa5byAKRCKLeYEx/Grn2I9qp+P4W1u6qW7GdQAZD5cxjWRGo2/Gt1NlAP30j2LN8zm9/pUH/AOccN4HtZRoA4DsNzoRcE6iY7EAdwKs4bPVBkBKzmZOm0LTjWNwq2HsqCHkSQBlzD4hMzoZG3aqqcIrW3ZYlRMTuBvHn3pnzJgsh6mYEXGbORAyuTJ0EiDMg/pSO3fytofMfyPluCagudN1CM4Tgz0zdCC5DgAZojQmTTvgHC1xOJK3LXTzLH8UnMoBE7bis5C4h9nBa4UKnKRbLhWlWUyZ2ByxHcGndzmU9az01DZFjVwxYqEEkrMElJ/1GhkTdSYm5SLEth7F5raJcK6AkIIcEAkERtPb0r3i1gW7ts2bGYPatufusCwmDGg2H9zVs4e9jIoe2A8XJlM2pU9MzH8Wp0+tD4niwTFXYUJacZbZzZPDBVdTpmETHaaVwyTKggf8Ab8Lm/GVK3P8AD6ZgHLMxPeaym/P1o3cS2IQpluZfCrBmUgBYjuNNwK9prYIsjGll9B3DpQY3om+dKHs714WoczwFvU7NJRZ0FBHei721BrR4gwIS2aErCK9tLXlS2aDBtl4S36LcGtXNSTUb16enYKm5A4pzSrEEnvTTFCld9R/ftRsbN0TQUpxQYfy9aT373kfaZgmnuL2ke/00pNdIfQjfXSBH4b06I1XOkJBjcV7b6xPc60uxuInSAZ/TT+/Sj+KYfLEHQ7ik961OUeoH1pwym6JkHVRfb3GgPzOxMTpO9aHENqGRSQJErMQe0RUGPOUkfzjcjaoAxHiJJ39Cfc/OiDRqFBAOoRlrG7xKgxI37nbzPb5mpReGZCGeDoQSQwGaWB3EE6/jFLMO+nlrGnua0uXywmYGmk6aH/mmEEWBUPa0XTrEY8RlzBwddZgTJ2O/nQqMrNLCNADuCdN/Tt+FAYbUx5nQjcT5fj9ae8vcvJdv2kcyLpg6ajUKIM/934fMKdDRdDlbsFNZ4hlWfCwUBRmIaF0jc6kSBP8AIU04KgxRbKkFBJySI3O8zMToJOhppZ/Z9hytgMbk3MpYgqN0cgRlOggetOuD4s21Nu2FRQyW4A0y3G1nuSIOpP3jVZ9UDRAWNS3AcKz5lW5cBUwczsAOw+LUSdp37V5e4aOslhmzlt5uMQCBIEbE9veveW+KNibmJzQpuC2hI1IDN0513jelHG+Ls94hVVenbdZ1JOVmEzOjQBr21jeibfUXSujb2IjmLBqi9OywzBoYDVCpVXDecggisqlDjBDByoeZEMSRGo7RXlNyOOiIUp0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hQSERUUEhQWFRUVGBUYFRgXFRgVFRYVFxUVFhQYFRgXHSYgGBkjGhcXHy8gIycqLCwsFR4xNTAqNSYrLCkBCQoKDgwOGg8PGiokHyQqLywsKS0qLCwsKSksLCwsLCwsLCwtLCwpLCwsLCwsKSwsLCwsLCksKiksLCwpLCwpLP/AABEIAP0AxwMBIgACEQEDEQH/xAAcAAACAgMBAQAAAAAAAAAAAAAEBQMGAAIHAQj/xABBEAACAQIEBAQDBQYFAwQDAAABAhEAAwQSITEFBhNBIlFhcTKBkRRCobHRByNSweHwM3KCkvFDYqIWU5PSFSQl/8QAGwEAAgMBAQEAAAAAAAAAAAAAAgMBBAUABgf/xAA2EQABAwIEAgkDBAAHAAAAAAABAAIRAyEEEjFBImETMlFxgaGx0fAFkeEjQsHxBhQWJDNScv/aAAwDAQACEQMRAD8AcqKkU1qBRFrDztWySsYBD4jEhMvhZizZVCgSTlZu5A2U1Jg+LW2C+F4YW5aBFvqsVt59dJIjSY7xRL8NYvZYD4LhZv8AL0rq/PVhQ3DuA3UC2yohxhc7Zh4OhczOI3aQABHcmYoC5sJrWlMMJxxbaq0MVZM40k5eotsAAfeLsoA9ac4HmRWa3bFi9NxnUeFIVrbFLoY5/ukTpOh0mkmG5RuC3lVRmewbdybhYKzYi2xZAxIXKgZhlA1Ud4p7wngVy29gkaW7mNYkvmbLeuM1oknViQRM6+dVqhYrLGuClXm2xAyq7E28O4VVExiX6doasAGJIkToDNPcO8qDlKyAcpiR6GCRPsaouF5PvpYUMgZ8mF6gW5lJNrEoxVWkRlsoqgyNRV4wSxbQZSsKBlLZyNNi0nMfWTSKgaOqnsJ3U9ZWVlJTFlZWVlcuWjLXor0tWvVFcoUWJGlLluQSKZPfill+JmmsS3Kbq6VNauCKWu0NpqDU0mNKItQhyMIrcJNC4fETodKJzeVCUYMrQrGlYAe9SA1sGFRK5DrdIOu1FrdrQgVqkCo1UiynFyvK0iayospXMUFGYaQRQ9tdaZYZPOtVxWW0LfieOe2lrpZM9y7btguCygNm1hSCdvOss8WujDYlmFtr1m70beUMqO7dEW5BYnV7oB1rzG4Rn6GUTkxFp21AhFzSdd9xWjcFuszL4kR8ab5dWTMLaWVNthM6m6qiCDttSLKwJRLcbxJXBvYNkLisixctuxRzauXGMrcWQMmWN/Wik5nvriCGW0bQxa4SAGF3M1lLguAlirAFtVgQBM6VDw3gd5Fw1vKSuHxl5gxZZOHZMQbbmI1m6FgCdNoplwTl5VxOJv3LS9Rr5a05hj0zYspK6nLLBx2PypLiy/zdOaHIPBc5u9zB28qzfa/1SJhETri3Gu7G0d5+BvlnD+ZsRcNhiLS28Yt37N4XLW2VTctdbxQ4a2pYhcsERrvQnAuVb1voNcXxDE3WfxL4LAs4q3aG+stdLQO94+RqfgfB8QGwdq7bKJgRc/eZlK3j02s2emASw8DljmAgiNa5wZeI+T+FILt/mikwXMWJ6XUu9Azi1wwCI66DFHD3GJa4dwJA7d5qbh/MV7EriDaazaW1eyI9xWdTaFtWzkB11LGQZAykb0HjeAYk4J7dtct0417qmV8KNjGuLc37IQ0b6RE6UVZ4T0BiUOFa/Yd7KpbHSabVvC2bYJW64BAa3EHXvHeoOS+k/wBKeJQ2udLmXAF0UDFO63SM0ABhbtvbn7rO1siZ8Lj3onB83lmx5dQLeE1UiZZVW5nJ1j47TgRG1KW5XxDWLassFLOMNsG4G6VxsRYu4O1mJ8WUWws7DJvtUV3lu+Ldy1l/x7WCS6wZdG6958YRJ7C4fOc2k0WWmfnP2Q5nD5yVn5b4q+Iw6vdAS6GdLqrMLcS4yMBMmNJ+dJOG83tduYJCqzftvcvETCeFzaC69zbfedFojgWGuYe5iFYsyNdW6juVLMXtoLk5QNQ6nsPiqtcG4VdsjDG4vjVrhuag5EFhrNldDrpB07uaJtNpzeX2KFzyIVh45zHcRr5srbNvBoj3swbPczAuy2yCAhW2M0kNJYCBvUD8Tv8A2t7RaybS21vA9Nw5R3uKqz1IzeAEmIM7CkHFkv5sSttSy4tFXNmUC22Q2nLgmSMkEQDqIo/xHEO+Xw/Z7dpTI+Jbl0xHswpgpgD5y/KUakrXDcfvnC2rzmy3VbDAKisuQXnVWDS5kgNptt3qe9zDeXOqdNSMXbw4LhiAr2kcswDCTJPcUt5fwQGGFi7hggyW1uSLcXGUbzbYkkETJg61DcwGRXUWM6fbLd0JKtntLZRW/wAQwfED8Ro8jZKHMVY7uPvtdSzbNrqC31bt0q5tgMxRFRA8ksVbdtAveaIw3FMQcb0M1npZBc/w3z5Op08s9SM3eYj0pGmJe3eF61h2yPZW01pemGtG27shAzBMpDsNDppR1vqDGC7lAXohJkfF1s8RvtrSyxGHovlXmS7fe2LgtEXbT3f3eYGzluKgW7mZpzSSDp8DaUbyrx84tLrMoUrc8AE62XVXssZO5VtfaqXwvBX7VtenZ6Vy3h76Oc1sde4/+DORtQp8WZ4I2G5qwcscObDXyFZ3tNYspmcr4XsllVQFA0yNpofh1O1DUptEwjY8mFb2tUMbRnvRdu7NS/KqswnxKis1lTBaygKILm1hxTD7YAI70lU1KqVrloKyQ5McVxkW8uVQxZiNXCAQj3CSSCNkI+Y2prhuLyLIt2y73lzqpITKgCFi5MxBdRABknyk1VMZwtrmSFRgrElbk5TKOmsA/wAQPy7VYeHYC4n2drbqz2bZtt1MwFxW6ZLSskMGtg95kj1pFRrQFZpuJRf/AKvAVm6RylXayc4/eql5LDEiP3fidGG8q3Y6VJc5zyhSbJgC8bsOvhWzeSy5TT94JeRtIB76UC3Kd1rZt5rZW2ly3ZnN4luX7d49XSBC2lTTNMk6bUdw7lELctvdFtlt9cqgByW2uXbVxBbB+6mQ9hqZAGwrkU1ZGZS3ebcls3XtQnX6AIuZm0vvZd2GUZQMhaJOnlXrc2SzJat5mXEnDjM+RSVsNeZpymB4WXbcUGOUGZGtutlVa9duM6z1Li3PtMB/APEvVWNTsdqjXk66qpPRvEXLVx1uSEuOMPdtXWbwtqXuZxodqiKamXpnf5pC5gUMrdu2z4hvaw7XydtiFy/OtX5rkhEtlrjix01LgAteS68M0HKFW05Jg7aChL/JxZ2uAWhca5ectl8WS5hWshM0SQGIPlA861scntZZXsCyrW/s7KoBRHe3bv2rucqumZbxhoJlRIqIpx81XS9Tjna2QZRhGGfEEEiZtu1t7X+YMpE7Vve48oGEJU//ALZULqPAWtdQZvPWF92FAryW02y1xTkNkvAPji5ibt9Y7KzXhHomtacR5ddsNYtC4oexZKB4Ol1VtdN102DW5+dEBTmyEl0XUNzm1DaN3I2WMSRqJPQdUAHq+dY9xQeN5gHiY2zlVWghxqy4YYorEaDISM2uo2GlSPytJVQ6hEOIKrrtcS2LQP8AldMx9hXv/psZL6nJ1LtvIrwfCPs1uyRtoMyE6diKeMgSDJWy22ygsoUnsGzj6wPyrUaUxwvDyluCltYmFt/B8vCuvyofEYeD5VIcCgLYQ2avMtb5a9BjtRoV7btHtRKWzUaURZUmgJRALZFprhrS0Glmp1BpLrpzbJlbsgbUQtLbdwiiExNILSnhyNrKHF6soIRSuYA0TZShVNT2ZmtkrHamlmwdqb4SwR2NC8MMgTTywtUqjldptU2GQ0atR21raqhMq2BC3msmoy1eFqiFMrYvWjXK1Y1BcNEAhJUjXaExD1DcdhQV/GU1rEpz1K3pWrrGtIOIc1Ya0xFy/aUruC0sD5FVkg0C37R8GLbuL6vkBOSGV2PYIGUTJ0nYbmlHFUgJDp7r+igMcdlc7eK7CtrqhtxrXKLP7Z1glsMwafCFujKR2zErIPsD8q1wn7bGN0C5h1FskSVuFnUTqYIhj6aUs4oD9rvL39JTBScV0q5gq0GG9KY4O+l5FdCGVgCpGxB1BFE/ZqtNqhwBGiT0aVLh9Nqmt2qYGyBXixG1TnlTlhR2hUvTrTMBWj3qFFot396ge561qyk1r0qIBCSiLd6sqO2sVlQQpBKooorDuO9aW8PPcUYvDyIJ2rQc4LPa0ptgACKZ3sb07ZIiQNKU2vCJ/Cl99nlgxnWQdvD938KxcdUcIY3eb+3O/wDa2MDSFV8HZNLXMzhSWIkHYDce/b5+dQW+d3LZemJO3iMnz0jz/MVV+I8XS2DBzGPhQhifnsKQYvitxnEgqFOgX285kj+YqnSokmSTH/o+608UMOxpDetyXWMBzQtw5WEN5b0bb4whaK5XhOPdLEWVbKLdzMC5bxAqCdANTMj8t97fb4gl8MyAsoJH8PiUwd47/LSrPRvHVcfEA/mPPmsyxVuGLXzFR3sWo71TMbxTpqVWOpIyoCSwlgCw7Go7WDuEaliDqZ119dTXfrcu+/pP8roCtmIxaxE1V+Y+Km1ZZk+L4U7wxBOY+wH1ijksXvX5gfn5UNxTgpa2RqZaYOkAiCJ71FV9Qs6NwidwZtvsIkfzvqprRmBXFcdbIJJGaSJzE75ZJk7n9aFttmIAtKSSABO5JgVZOYuG3LJ8VvQxrq6yJ3IO8aUm+0EEAJ4jEQrbkgiI9NIqqNFei91nEOHXMOWF6wqkKGGsggtl3GlZwG8LlwhVVHCkoexbTQ9x8tau2ExSXrAGKQtCGSmZbqifGBEgxqSCDoJ71rheFcLwzrduYi5fYENbtZVVY7dQic49ss+VLzggg2PirXRZXAtuD3K68kuyWLYZmYnNJY952X/t2j51bReqgcV5qdERsqhy+VFYQOnDajIR4fg+tFco83tiTeS6i27thwjqrFhBBysJ7Ehvw86fg67Q0UyDMm9ouTG8+Wqq4zC1KR6Q9U6eCuTXajmoepWB61YWbKlK1sLFb2RRiEUJdCICUGMPXotUwAFe9MUOdHkQAt1lGFKyuzLsq53aIBmfwp9w/EZ/iKqPLzquKKPwLIDqD9a0KjZCz6boKtNrhwjSNaqHO+FC2tz8agaxIaZB89p/5q22MUoXQ1T+dMX1MttlJEhyZHacoj6n6VkV3gkM3kHuv5SJHNaLB+4Ln6MuZxvo/hBg6EZZI296aIEM+Ej94gBzdjb1MR8IOhHnUmKsIy+HQmZYL5ySexnT6xU9rDwN1JAnXST5T8jTF0Kvc3ratqiEIr3QGz5QWQKZ1jU5isAepq2/s/w1w4NGu3B0suVWBJYkFtZ7ydPka5vxbFjGXDde4ggAMo0GkxBaSN9x/wA9T5EZ3wtlWhrSBQ0wQzKo1G87jXT2rkQU3MvC8122Qsr4iCJBAgQZ3+XerBw3DgIo1EgHvHymk2O4gTfZ7TQsAQdtP4Y227+vnR+F4xmkQZjRtI23A8qglQQieMcZNgAW1Dt3BnXaFEfeM/l50u43x+6mIW0ElXML4TOqjc9jJ32+lVri2PxGfJfaMpzpkOrSAM077rAB1EVYBx62HtXHLsUtw8qS4MDcHWcxB02IoatMtYHF2uydRyuJAabDX0VY4jxO9h7xZbTXA0KQYyxIkRrNDXuL3WDLZwa2synxi2uYApqFKjMDBjRq6fYxOcZlaVIB0PYgEz3XtQfEMZbu23Rs1xHDhwjEmGAAjSBETJ86ovZRZxOMeJ/hWmPqVNPQKmHgFo2lhci2wC6K23gEgtH8UsT6Cqk2Bm41wrmt2yRJDZfCQILL31/CrvdC9PphYTKFOYgs4C5Rm0g7Uh41xLpYRcJbQIuc3GgQNvAFH/kT7Vm4PFkuLC4u37z29s/JWwzA9MWgCP4Hp+Uku4rOtuSSyjLr2RYyAfVq25f5iReLC7azhcQBbvowEo5IXSNCAyo3+4UNhFJOkTSfBLesXbt0yrhvDoNWz5tAR6fjWhRp5yRvHz0T/rxAp0xzK+hLV8nTy3qa3YO81xfE84426VcubOWPDalRm3ZmBJJJ8joJgd5tvB/2g3XQK6K7D4n2nbYDv66e1aIxFQdZn2Inzgea8b0PNdFS561NbxJqscHv3XUs/wB4kr6bQB6enamX2pthuIkdxOonyomV2u4Xw13ZPp2+6FzS3TRPUetvtmsUkS8xOpoy1M08shQHymqtNZQ1q7WUqEyVSEtVOiCNY01MmAANSSewFeoRQ3HLTNhbypOd7bxHllaB8/0qxiq5pMtqbD38Bfy3VOjTzuhUXjH7QLl28LOE1tgx8LFrp8wBqF8h8z5BhwPiXXZ7boyXkAJR9yJ1IzdtRvWvJGBsrY66rkulcpJAJVlEEgHsTUtrgzXcXbxJu5lRWUeGC7FYee0Bj2nasZpGbnudyfn4stk0srEfew5G5j0mg1xMNl1O5JiVGned6Xc0teF05H6aIqkaTnYyTPkAIidN6PvM9uA6H4JbTQNoIP1P0qyHgpJaQqVicIiX2JYllutorlRqcwiQT21g+Vdc5exATCWlJCLv4BAI3AJYamI71QOH8Bt3mWSczlmAHmIkk+W31p3jeM27SGyS2cDIdCYIkHxDvp286kuQoyy6O7Q2VVPhk/FprIPcf33rbF4opILsRod9NfKO1IuBqjsEZvjMaEjQgmR9KsmM4YkCASAPuyNtp79qoYmtksjaHHRLntXbzB7WZ2txqTIUdt/OD60Di8BcUm/cuZrWcWyjNqukkoYg5SDr3FWPleywS+cpEZZ37B9hWnMxUpaU7NLQI1MDf8frVkv/ANuJ7PG5S2vLTPNKcJfw4O5Pk2gOnqNxr+NM7PEkDiyHVEYjU+oOUQPvE6AVWWypABLFiImPlqIEUU/D7WGOdlLXHIKsyzkykBoLGBoYka66VlOpZ2kOuFdwtWoXSnaiNAJ7+pA1/lS3ivADiQ1y3lRLY8YzNmgCZUNM6ab7jyoyxzTaQgBGJIljpAGvl20NGcJ4xYuG5aBVQ4Om2p7yTr7enrVTCYd9LiK2hiyx0tVX5X5b6gLMQuUZlB2iYzMeyjf1g+tecJ4faxONKvdZVVSUbNDMVIGadIkmQNNIp1xPG9HDskKCwIZhuVBHhnv+lUHhi3sVjLdqwWV2Y5SokiASx3GkDuQPOtzCtJ4is76jijWdGwXR8fxy2bL4fFgN02Vg5YIxQtkzSCSxhsuVUYQogCfDU+W8YqHI7oAwGY5bmhBmfg2nT5ms5g4Bj8O73Ltq7ctsAHdkldNVDhTlyggeYkCg+GYu+zTbFgGDvZsmFAnupjzq6spd14fxawbKqzBQAIkMo27FgKC4ljrbIwsXLb3QIUK6MW0MAjNrqRofM1z/AIJzdj7ji019Mui/4SAeS5SqjT2p/wABt4lbqy1mLl0G5KHMXQ5UPxROVQZ007VBAcIK5O8KMQHUPh2CkakeIK2nzj5U3V1HY/Q0xx1h2X93cyH2BHtqNKqWFOL62XEXAR/CDmBJgg6AZY1H67hDi+l1HanQyb8rz37b2uVBa3UqwNc8qyjLGF0FZV7MErKVzq9dgVcuA8OUy7CTJy+QUGFPvFU37CzKSP796sHJ/FCP3NwnOJidZTSNe8bUWNZxMqbCQeUxB8o8Qq2EfBLTuoudOSzfHUwx6V4HxEbXFO4Yd2A2PyOkEQ4bgIkKxOW0MugjNoI9tp+dWy5xS31Mudc3cTr6f360l5g4itpOoZInKYn5HTf+tZ5dTcbEStEE6Krcz8u2Ret35YLIDIoJlkXwkHsNBP8AWl2LfDZg1zEXgHBBDggAGZIOSSf1o/CYc3rj3r7B1km1bInKDooIOmg7VW+a8Eb1xLdnDsrZokJktnNB1MRA3ntrS5DTJMIjNgmLWOGMMoxFzYDw9QfQhNK34ryzZW26YcXWuKVMksynaQGPhZsp2EmocFypZAAydQiAXZ3AY9yqqRC+U6xTPGcJZ2liD5LOgGwCg7CrbMPUqbZRrJv5Az94jsVZ+KDRwklVxXGG0RWZzuSMoXTbWDWlvjF+fj+W49qcX1dfCYdR924M0f5W+JfkRQa4JHOVUdHIOSXDoW1IXVQwnYanUil1cJUpguc2QNwdu4wftPelsxLH2mCt8RiXyqI8RysYkDeY9oigS+ZvCsEnuI+frtFTWbly+WIkKDAJGgidPwq0jg6ui3syjpBQS5yggjsY1Mj8apupA2WlSHDdL8Hy7bu4e4YzYjDkXQuqlljMtth3BAbtvWmNx9q7h3xFqw1uBlBa6DIzEuUmAACF3+Kal+yYi1jFxOGKuGtw6Mxtho0yhiIY7GYABB+bDGBcRhTaxC20ZnClLcfu7Y1UBth3JI0pzQ3KGiFxJYS68Bc65ZxJcY1i5CpYd0GnYlRPrLL9PWouH8Mm2t4M/UbMDrKyBAA7jXKN+9dOwnIOHGHuC2vTt3VC5hqzgEMGYtMDMJgR+le4Nyb9n6TXiGhiQZkZpzL8tjr/ACqXBsaQgbVcTrokNxr2UC7bzISQCZkdtxtr51af2ZYC3hb1y5dKLcuaIWIJW1M9m0LRJmNhTbnFLf2dnUDqNAltRAEkgbSAK5xguMQpGYsOwAn+s1zBkMIqrg4Zl1bm7mazdsXsPaY3rlxCFKRkDRIEzrtrvXJeWAvVL3iAArAkkKCTAA96snAeZFsEFLNvxA+MqzNmg958PqAPnVTuhhcPhzZmJUjYCdI/vvVpV1ZOAlWvEBsoRpVATB8j6n9a6bwGwGC3DByy/wDqPr7flXKeE4Am7mPhgiPORBb5QB9KsdvmsDOttv3VsOpJHxuCCdJ1Cx56yRXLl1Kzi5aNAYBjv9KH4iCGXQQTqe8j+Vc95H5zuYlXdkXOhObKTAGsHWWid9e9XFOJm4UG8QxPuJpNVuctbEmQfsbnwHtvCgmAVYbe1ZQP28DSayrOQoc4SbA2rflE7g7VmM5fViGQ5WGogkH5EVzDA/tbuJ8eHtt/lZk/PNVq4b+1K08ZrFxfZlYfyrQfh6vZKo9JTA4k3PLMb6k7k6k0FjOXrogpdcATHiJAnfwnSKPHPmHjUXP9o/8AtQl39ouGBgW7rT6KB+LUBo1HCHMkcwIQdLQPVcgXwOJyleoJ/iAAuEeWYf8APrUOG4NdAMs+o1lmII8j51Y8HzFbcT0mA9wTTrhvEsPe0QjMPunRvp3HtQZBRBimB3AKQWVHAZ796rOB4c6xp+FFX8G7T4TPtpVsFlfKt0tjyoDXvMKyKAiJXNsTgH7qZ9aAxfD2AnY9vftBrrDYdTuAaHxXCrbrBUR7UxuL7Qkuwc3BXPOGMq3roZRBMnsGzAEkejEk/OtuZ+J2yFLXEZFKsbeYEzljVfKPzo3mLggtguogpBnX4FMsIG8KSR7RtVD4fwV+rcW4y3AIMqMwBMk5mjy/nWXRp8PQnUW7+w+PrIWi137k6t82W3QpZEBUbUxv2Pv2oV8dnSFiToCy+IkmYZhqd4+dKsVwhzdy4cK7EhUT4NWOWc0xAPaJ29aacq8MULcuYl8ptGLZZzaCOCM0ywytrA9BPeKh1BzHA9istqte0tjVObnMwlrOfQRqNRBHbyrzFcXK2zbt3SHhQhD7ISQWAncDYedUrhWG69ybclSrug1zvlYBs0/CACWnyRu9ANgb4vBGVg5ICrqWOhPhAE7CT5d4oHUCT81UMeKd2i/8bJriOMNbnNe6hcgvlKvrAUvoRDkDvudTVcxJQbGJ7IuoA8yZgmrFw/lO9ds3rpAUWsykNObOBJ0GwAHfefSqxY4S1wF8wURmaTEAgFJn+IkD8dqdkGyRUfUqG6ZYfFlcKz6Ak5UJ1YnSSfSJPvUeD5gHhW4CWEyR3Hr5GmGD5buNYP70MqOBbUDMrs2uYEfAsg66bUgtcNdr+W0DdZhoEBJOknTfsd6LqglyATon93iBxNwWbLdMMPEwnw2/vH3O3zp5wbltbsKD+6QgMokFtNE9JgyfLbU6bcscom2jG8CHc7IyyFAHxMMwGs6emsVcOVuArhgwzM2Zy8sACNAqqAPJVHuSTptQ3qQGgwd+Q1g+XjI0lC54Ewbovh/L2QeALbB7W1VB/wCIE04w2ACj1qX7SO1ederLabW9VoHcISe8ythhRvWVi3xXtFdTZfMC71ZOEJtVesDUVaOFLXowsTFHhTRzpQFgTcou+2lRcItzcrjYLPohXHCDLapFiL5DSpIIMggwQexBG1PMY2W1VcutS6QsSlYhxNVoGy6FyhzoLwFq+QLo0DbC5+jenft5VaHYiuIWd6c2sfcy5eo+XyztEe01SqYEOdLTHJa7PqhptyvE810u/wAYtJ8dxQfKZP0GtAYvmpEWVObUDXwyTPdvQH6VS8Dh8zRIAEST6kAbd5NW/CcCUIJMzqZVW7dg0x/WsvFtYz9JhOa020Gv3jxuDotHBV6tfjc0Bvr87kg4z+0OyL9uy6XJuNlBAWBqFned2HaqvzQy4G3iDh2VL13JcZWPxnOfCoO/hBMTM+9LedD/AP1LbWoK4e+llogZXZZQZRGpKMdB21q58S4OcRdy37Kuttlezm0OfM0yJkp3g6TA2ms2oTTqNLSXOMCJA59g0m/K60bAGRZR8CsPhy5ds5cqTFoDIYM6liTDM2wG0Uo4rw2cPN1mVc7Q5CNbCuQui2jmjSR4dmgwaulzhjhSSW1GsAEz3NBY/CKzMzWlzsmTqAHOFHYSRGuuhGwmYp2Jp4hhZUpEuI6127dgIA3PbtYpFOoLh9hsq1yNxHC4U4lCDD2wlosGHUOVzcmNLc+ER5DcxNVjB8Z6XEcOWAyBbgKgElUY3AACPFrppNXHh/LoCZbpbEvJyF8yQD2IV40GbxCN9qZ8D5Mt23DiVueMTcK3AUf/AKZiPCD7H3qXY7o2ZCw5p0J157Og6TljuTWgOdYyI7P79VUGxuJew/SuXFUtN4iCBmaFLkg6EADsTrvRXL/CA2FxjQpuGLdo6IoGQS07L8TQN/wqfhnNlq9f+xrbtWVt3A3hC9O7lGVlAYoS5eQrQ0r2HayW+Gnp22v5c2WGCAi2GBM5QdpEGltx3S1hRy5HGDJg84gdoHbbvU1QWtzC/wA+bKpcK5YW3ZC3Wdrk5ma0SEUg6Bcw8XhgEwIjTvLrDi2WLZLasZBKoFbJMhJHbb10orE3BGmkUFlrZZg6dnOkkbm8d2w8PVZNTEv0Cb2eIomkUSOKA6LSJAO9bB/4dKsmmEoVSn4x0Ch34mfOlXUPczWrvPaoFMKTVKdW75J/5rKSpdI2J+tZUGmpFVclwa+KrVw1NKrXDl1q14JYWtULPxbtlmMbSieXbUtQGNanvLNnahqGGpNEJlxq5CgUgamnHLviilLGuZZqpniqkrawmtH2lNC4YUxtGuXPuURhL2UwwOUwSRuCJg+o1OlWhuZURAEl29JA+pFV/BqDTe1hViaxsThmPqF8kTrG/ta1lu4LEPZSyjw5JHxRutda6Rb/AOkVRkDOl+3mHUBjUBDAmdTsIqfhatbOYMQTud595ra8ozE1slyuo4VlDNlvmOp17u5MOIfVILtk9tcQc7ufwH5VKcMDqdaVYa7qKZ2sQKhwy6JrHZtVR+ZcXxFb7JhLaJaA0uFrbNcOnh8fwtOgSJMTJ7UXFc88R1DXmQiQR00UjsfuzI1rsfELFttwDpXM/wBql2Ps6alyXYsd+lIULPlmDN/yay30HU3C4OY7i+k8505Rt2LQo1p4YiOxUbHqouDIxIIB13BjxA/Oda+hOWsB1OH4YE+E4ezp94NkBzAnvXB+HYB8Sy2rQ0BZ3Y6KigKMzt2Ua+5MCSa6lwniNyzaVFvPdyqFQQbaKFUAZgRJ9hppuanFURX4BMgyI2O19B4ojUazrfPBW48uKqySXInfSfLQVXsbbVWyj4h8QEkDYjU99dtagscSxKrl6pPqdWE7xOn1BjtFaopkliSSZJ7k1cw+HrNqZ6jjAm2YmT3EQB3RflrnVqlNzMrG+S3yV7lrxTW4FaeZU8qxU9KMXhLkTp9agtKJpjbxRA30pbnHZNYwbpY+GYbisou5iJPlXtTmKgsC5DwtKtFkQtIOFJtVg7VphZmJMuQWJMmKt3L9qFn0qogTcFXbhq5bU+lKq9iJlgkvErsuaBzVNinkmoba0xU6QtmRdg0StyhbYohUrkp5umOAv+lN3xMLPpS7AWoG1F4s+CqNS7lr0gW0/BLXxFRDFa1M6ntXi4cmdB6ULimU22U9q8RGs/OiXxhjQnbXSocPgfQfOT/OvMRgW1grt5f1quTJVpggKC5j2JMnT9KR8St2bzk3rOeRBdGZbmi5V7lTA7QKbW+HvOpUajYDtW17hjsB4x/t/SgqUmv6w8QY9ETHubdpSXAYEKgt216dsGcupZm/juN99voB2ApzbsBdAw0EzWh4Swk59B6fWhQyf+7/AOB/WoEUxlbYfPui6xl2qMe56ivdYEx8tfrFDMUP35/0n9akHTiS5/2/1ruk5rsgW5vx2rw4kjaoybR0zH3y/wBa2tJayk5zpOhXXT51PSqMhW64k71MmL8hOnaTpQs24+NhPbKP12rLItyD1G3gQNdDXdICuykIlsWRuu/oayjreOtIoklu20bfSsqOmaj6Mrm3Cre1OLh0rzAcu4hd7Fwf6Cfyoi/wu9Glq5/8bfpWu3EUiJDx9wsSrSqZ7tP2S7AJNyro/hs/KkfAuXMQXk2XHuMv51ZeMcMupa8SMBG8SPnG1JNek90NcD3EJrqNRtO7T9lS77a1vaNDXW8VE2RVxU4hsIpDU9u8J2qACpLK6iuOiqnrAKxYS6I2rTiF7YQfpWmGaBQ2I4hDQaoRxLYc4ZIKi+1p5n6GpbOOT+MfPT86U47EAtPn5Udwy5byFHjXUyIke9Ke66dTFk4s4xf40P8AqFS3HBGmU/6qqOKtBWyIykE6MYgA9z7Uz4lgMJbsBWaSYIcGbhJ+9vt6VWNQSrobwpslg+lEJhT/AHFc0a8yjwkz28bL33OulWDDsnTyjGXOqBmzZiLZP8Izdu2896WawO6Y1gVmxNmfBnAY6xIk0oPK/r+f61Sn47c6gbO2adwZP1HpVgw3MuKC6Sy9iUzNv5gVX6cE8QTQ2dE1HLR/tj+VaYvg4QLmgFmCrLnUkGPyNKOIc5X8jKYU+YUqwE/dk71XcRzJcuZZdmhwwkkkN5ia7O06LiIV1TAK6F0uKApysYnxTHnsZ/GibPL5a3IZSfTY61z/AAnGSLNxZPie2TrAIGb9Rr6U64PzW9rD5RG7nWToTMbj1+tcS0aqBdPjwaWCZ1D6aSdiCR+CmiBy+VaDcQenfYke+xPyNUfh/GLvUt3SWKq6qfLwrMT5wfxqbEc0OcSzLoDcEAiYAXJr8ifrXAtXK1twa6WYApAiDrqGBI7b/rWULgeZgSeoAAY1AJiNBoaymDoyigrpmGXSvcQdK2sjSosS1fO6hhi3Rd69wI1o/FXNKCwIrfGXNK0cNU6PClKqjNUVR5g5US7L2gFubxsr+47H1+vnVTW0VJDAgjQg7g10s0BjuE27pl118xof6/Orf0X/ABG/DfpYmXN2OpHuPTyWP9Q+litxUoB8j+VShRODty2mvtVmw/AbSn4c3+Yz+G1NLVoDQAAegj8q9R/qGlV4aTCeZt7rHZ9GqNOao4DkL+yroskDUEe4IpFj/iNX7FN4TVM45gsviUad/T+lNp49rqnRmxI+BMr4RzW5hcBJblo+/tQt5yNO9Tm7WyAeQ+mtFWqZdQhYLIEqxG1CYpHaNR7T6wKsK2ARBj1mgeIcEnxWz32AGm3mB5VSZUD3QrgbZJVFxSSJ8IMxqI2+lCXbrxoPp2G5+VWS3wlwwXpjud2IPuA+n9K1CORCWrqAMx8DEGO2mv1nzqHsAuU4NbGqSYzC37LAPbZcyLc1BHhZQQT6dvcGvLWOIB11AnTSNQP5/jVh4veJttcNpkyoEOjhGUmIbMx1JNJ8Ii3bWLK21WLKQJUFmDozZe+uQnTzqlINMOdY2n7gJzQHngKHvcRzoqsxISYHlJmBUFm7b2yjz3NL7reElUIHzj9J3qC3eGkz+f50/oYGqCE6TpgsFBiZAJkx7xW/2lRIiANIiPrS+wELgFo1UbE9xO0nSe1H8XWyuKcZsluZIVWAEgaKtwSNe5/GkkSYvpKnLDZTpMYv2HpjqAZgQJQ280/FlyZp9c34aUjXBr1JJO/l6e/nTrhjYS4lwArCp3upbI2gjMfFsdB3pfwm1a+0rLq6eKJW5DeHSenJkfypLHFmaJRf8mWygYkHxMI7R/MVlLcZd8QAIPrqJ+tZTcrjuguvpdBpQmIOtGHagbh1rxtfQBb9LWUVhtqhxT61Pb2oO6dac92WlCWLuJWlamtjWKNazqTZKh5WItSV6FrYW69ThGBkKjUug8Y1JsTBkHY08xOH9aVYnDf934U2o7M8lQ1hhVe9wtM0gkDy3rwYRB5mmGJsEUrvtrIg099Ws+2YpQw7Bo1R3roHYVphcaFeSJ2n2obGOSvhM/32pYbxXeB86SWvFwbqcvJdGwr2rkMp7bHQ9+3yP0pHw7mtBeCBCoYgBtG+8pMgTuJHz9Krp4uUsvBOoOxgidDFAYMKzEXLgTvPeTIEdx7/ANi7/maj2oeFtyul8f4havWb1hrgJa5byAKRCKLeYEx/Grn2I9qp+P4W1u6qW7GdQAZD5cxjWRGo2/Gt1NlAP30j2LN8zm9/pUH/AOccN4HtZRoA4DsNzoRcE6iY7EAdwKs4bPVBkBKzmZOm0LTjWNwq2HsqCHkSQBlzD4hMzoZG3aqqcIrW3ZYlRMTuBvHn3pnzJgsh6mYEXGbORAyuTJ0EiDMg/pSO3fytofMfyPluCagudN1CM4Tgz0zdCC5DgAZojQmTTvgHC1xOJK3LXTzLH8UnMoBE7bis5C4h9nBa4UKnKRbLhWlWUyZ2ByxHcGndzmU9az01DZFjVwxYqEEkrMElJ/1GhkTdSYm5SLEth7F5raJcK6AkIIcEAkERtPb0r3i1gW7ts2bGYPatufusCwmDGg2H9zVs4e9jIoe2A8XJlM2pU9MzH8Wp0+tD4niwTFXYUJacZbZzZPDBVdTpmETHaaVwyTKggf8Ab8Lm/GVK3P8AD6ZgHLMxPeaym/P1o3cS2IQpluZfCrBmUgBYjuNNwK9prYIsjGll9B3DpQY3om+dKHs714WoczwFvU7NJRZ0FBHei721BrR4gwIS2aErCK9tLXlS2aDBtl4S36LcGtXNSTUb16enYKm5A4pzSrEEnvTTFCld9R/ftRsbN0TQUpxQYfy9aT373kfaZgmnuL2ke/00pNdIfQjfXSBH4b06I1XOkJBjcV7b6xPc60uxuInSAZ/TT+/Sj+KYfLEHQ7ik961OUeoH1pwym6JkHVRfb3GgPzOxMTpO9aHENqGRSQJErMQe0RUGPOUkfzjcjaoAxHiJJ39Cfc/OiDRqFBAOoRlrG7xKgxI37nbzPb5mpReGZCGeDoQSQwGaWB3EE6/jFLMO+nlrGnua0uXywmYGmk6aH/mmEEWBUPa0XTrEY8RlzBwddZgTJ2O/nQqMrNLCNADuCdN/Tt+FAYbUx5nQjcT5fj9ae8vcvJdv2kcyLpg6ajUKIM/934fMKdDRdDlbsFNZ4hlWfCwUBRmIaF0jc6kSBP8AIU04KgxRbKkFBJySI3O8zMToJOhppZ/Z9hytgMbk3MpYgqN0cgRlOggetOuD4s21Nu2FRQyW4A0y3G1nuSIOpP3jVZ9UDRAWNS3AcKz5lW5cBUwczsAOw+LUSdp37V5e4aOslhmzlt5uMQCBIEbE9veveW+KNibmJzQpuC2hI1IDN0513jelHG+Ls94hVVenbdZ1JOVmEzOjQBr21jeibfUXSujb2IjmLBqi9OywzBoYDVCpVXDecggisqlDjBDByoeZEMSRGo7RXlNyOOiIUp0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hQSERUUEhQWFRUVGBUYFRgXFRgVFRYVFxUVFhQYFRgXHSYgGBkjGhcXHy8gIycqLCwsFR4xNTAqNSYrLCkBCQoKDgwOGg8PGiokHyQqLywsKS0qLCwsKSksLCwsLCwsLCwtLCwpLCwsLCwsKSwsLCwsLCksKiksLCwpLCwpLP/AABEIAP0AxwMBIgACEQEDEQH/xAAcAAACAgMBAQAAAAAAAAAAAAAEBQMGAAIHAQj/xABBEAACAQIEBAQDBQYFAwQDAAABAhEAAwQSITEFBhNBIlFhcTKBkRRCobHRByNSweHwM3KCkvFDYqIWU5PSFSQl/8QAGwEAAgMBAQEAAAAAAAAAAAAAAgMBBAUABgf/xAA2EQABAwIEAgkDBAAHAAAAAAABAAIRAyEEEjFBImETMlFxgaGx0fAFkeEjQsHxBhQWJDNScv/aAAwDAQACEQMRAD8AcqKkU1qBRFrDztWySsYBD4jEhMvhZizZVCgSTlZu5A2U1Jg+LW2C+F4YW5aBFvqsVt59dJIjSY7xRL8NYvZYD4LhZv8AL0rq/PVhQ3DuA3UC2yohxhc7Zh4OhczOI3aQABHcmYoC5sJrWlMMJxxbaq0MVZM40k5eotsAAfeLsoA9ac4HmRWa3bFi9NxnUeFIVrbFLoY5/ukTpOh0mkmG5RuC3lVRmewbdybhYKzYi2xZAxIXKgZhlA1Ud4p7wngVy29gkaW7mNYkvmbLeuM1oknViQRM6+dVqhYrLGuClXm2xAyq7E28O4VVExiX6doasAGJIkToDNPcO8qDlKyAcpiR6GCRPsaouF5PvpYUMgZ8mF6gW5lJNrEoxVWkRlsoqgyNRV4wSxbQZSsKBlLZyNNi0nMfWTSKgaOqnsJ3U9ZWVlJTFlZWVlcuWjLXor0tWvVFcoUWJGlLluQSKZPfill+JmmsS3Kbq6VNauCKWu0NpqDU0mNKItQhyMIrcJNC4fETodKJzeVCUYMrQrGlYAe9SA1sGFRK5DrdIOu1FrdrQgVqkCo1UiynFyvK0iayospXMUFGYaQRQ9tdaZYZPOtVxWW0LfieOe2lrpZM9y7btguCygNm1hSCdvOss8WujDYlmFtr1m70beUMqO7dEW5BYnV7oB1rzG4Rn6GUTkxFp21AhFzSdd9xWjcFuszL4kR8ab5dWTMLaWVNthM6m6qiCDttSLKwJRLcbxJXBvYNkLisixctuxRzauXGMrcWQMmWN/Wik5nvriCGW0bQxa4SAGF3M1lLguAlirAFtVgQBM6VDw3gd5Fw1vKSuHxl5gxZZOHZMQbbmI1m6FgCdNoplwTl5VxOJv3LS9Rr5a05hj0zYspK6nLLBx2PypLiy/zdOaHIPBc5u9zB28qzfa/1SJhETri3Gu7G0d5+BvlnD+ZsRcNhiLS28Yt37N4XLW2VTctdbxQ4a2pYhcsERrvQnAuVb1voNcXxDE3WfxL4LAs4q3aG+stdLQO94+RqfgfB8QGwdq7bKJgRc/eZlK3j02s2emASw8DljmAgiNa5wZeI+T+FILt/mikwXMWJ6XUu9Azi1wwCI66DFHD3GJa4dwJA7d5qbh/MV7EriDaazaW1eyI9xWdTaFtWzkB11LGQZAykb0HjeAYk4J7dtct0417qmV8KNjGuLc37IQ0b6RE6UVZ4T0BiUOFa/Yd7KpbHSabVvC2bYJW64BAa3EHXvHeoOS+k/wBKeJQ2udLmXAF0UDFO63SM0ABhbtvbn7rO1siZ8Lj3onB83lmx5dQLeE1UiZZVW5nJ1j47TgRG1KW5XxDWLassFLOMNsG4G6VxsRYu4O1mJ8WUWws7DJvtUV3lu+Ldy1l/x7WCS6wZdG6958YRJ7C4fOc2k0WWmfnP2Q5nD5yVn5b4q+Iw6vdAS6GdLqrMLcS4yMBMmNJ+dJOG83tduYJCqzftvcvETCeFzaC69zbfedFojgWGuYe5iFYsyNdW6juVLMXtoLk5QNQ6nsPiqtcG4VdsjDG4vjVrhuag5EFhrNldDrpB07uaJtNpzeX2KFzyIVh45zHcRr5srbNvBoj3swbPczAuy2yCAhW2M0kNJYCBvUD8Tv8A2t7RaybS21vA9Nw5R3uKqz1IzeAEmIM7CkHFkv5sSttSy4tFXNmUC22Q2nLgmSMkEQDqIo/xHEO+Xw/Z7dpTI+Jbl0xHswpgpgD5y/KUakrXDcfvnC2rzmy3VbDAKisuQXnVWDS5kgNptt3qe9zDeXOqdNSMXbw4LhiAr2kcswDCTJPcUt5fwQGGFi7hggyW1uSLcXGUbzbYkkETJg61DcwGRXUWM6fbLd0JKtntLZRW/wAQwfED8Ro8jZKHMVY7uPvtdSzbNrqC31bt0q5tgMxRFRA8ksVbdtAveaIw3FMQcb0M1npZBc/w3z5Op08s9SM3eYj0pGmJe3eF61h2yPZW01pemGtG27shAzBMpDsNDppR1vqDGC7lAXohJkfF1s8RvtrSyxGHovlXmS7fe2LgtEXbT3f3eYGzluKgW7mZpzSSDp8DaUbyrx84tLrMoUrc8AE62XVXssZO5VtfaqXwvBX7VtenZ6Vy3h76Oc1sde4/+DORtQp8WZ4I2G5qwcscObDXyFZ3tNYspmcr4XsllVQFA0yNpofh1O1DUptEwjY8mFb2tUMbRnvRdu7NS/KqswnxKis1lTBaygKILm1hxTD7YAI70lU1KqVrloKyQ5McVxkW8uVQxZiNXCAQj3CSSCNkI+Y2prhuLyLIt2y73lzqpITKgCFi5MxBdRABknyk1VMZwtrmSFRgrElbk5TKOmsA/wAQPy7VYeHYC4n2drbqz2bZtt1MwFxW6ZLSskMGtg95kj1pFRrQFZpuJRf/AKvAVm6RylXayc4/eql5LDEiP3fidGG8q3Y6VJc5zyhSbJgC8bsOvhWzeSy5TT94JeRtIB76UC3Kd1rZt5rZW2ly3ZnN4luX7d49XSBC2lTTNMk6bUdw7lELctvdFtlt9cqgByW2uXbVxBbB+6mQ9hqZAGwrkU1ZGZS3ebcls3XtQnX6AIuZm0vvZd2GUZQMhaJOnlXrc2SzJat5mXEnDjM+RSVsNeZpymB4WXbcUGOUGZGtutlVa9duM6z1Li3PtMB/APEvVWNTsdqjXk66qpPRvEXLVx1uSEuOMPdtXWbwtqXuZxodqiKamXpnf5pC5gUMrdu2z4hvaw7XydtiFy/OtX5rkhEtlrjix01LgAteS68M0HKFW05Jg7aChL/JxZ2uAWhca5ectl8WS5hWshM0SQGIPlA861scntZZXsCyrW/s7KoBRHe3bv2rucqumZbxhoJlRIqIpx81XS9Tjna2QZRhGGfEEEiZtu1t7X+YMpE7Vve48oGEJU//ALZULqPAWtdQZvPWF92FAryW02y1xTkNkvAPji5ibt9Y7KzXhHomtacR5ddsNYtC4oexZKB4Ol1VtdN102DW5+dEBTmyEl0XUNzm1DaN3I2WMSRqJPQdUAHq+dY9xQeN5gHiY2zlVWghxqy4YYorEaDISM2uo2GlSPytJVQ6hEOIKrrtcS2LQP8AldMx9hXv/psZL6nJ1LtvIrwfCPs1uyRtoMyE6diKeMgSDJWy22ygsoUnsGzj6wPyrUaUxwvDyluCltYmFt/B8vCuvyofEYeD5VIcCgLYQ2avMtb5a9BjtRoV7btHtRKWzUaURZUmgJRALZFprhrS0Glmp1BpLrpzbJlbsgbUQtLbdwiiExNILSnhyNrKHF6soIRSuYA0TZShVNT2ZmtkrHamlmwdqb4SwR2NC8MMgTTywtUqjldptU2GQ0atR21raqhMq2BC3msmoy1eFqiFMrYvWjXK1Y1BcNEAhJUjXaExD1DcdhQV/GU1rEpz1K3pWrrGtIOIc1Ya0xFy/aUruC0sD5FVkg0C37R8GLbuL6vkBOSGV2PYIGUTJ0nYbmlHFUgJDp7r+igMcdlc7eK7CtrqhtxrXKLP7Z1glsMwafCFujKR2zErIPsD8q1wn7bGN0C5h1FskSVuFnUTqYIhj6aUs4oD9rvL39JTBScV0q5gq0GG9KY4O+l5FdCGVgCpGxB1BFE/ZqtNqhwBGiT0aVLh9Nqmt2qYGyBXixG1TnlTlhR2hUvTrTMBWj3qFFot396ge561qyk1r0qIBCSiLd6sqO2sVlQQpBKooorDuO9aW8PPcUYvDyIJ2rQc4LPa0ptgACKZ3sb07ZIiQNKU2vCJ/Cl99nlgxnWQdvD938KxcdUcIY3eb+3O/wDa2MDSFV8HZNLXMzhSWIkHYDce/b5+dQW+d3LZemJO3iMnz0jz/MVV+I8XS2DBzGPhQhifnsKQYvitxnEgqFOgX285kj+YqnSokmSTH/o+608UMOxpDetyXWMBzQtw5WEN5b0bb4whaK5XhOPdLEWVbKLdzMC5bxAqCdANTMj8t97fb4gl8MyAsoJH8PiUwd47/LSrPRvHVcfEA/mPPmsyxVuGLXzFR3sWo71TMbxTpqVWOpIyoCSwlgCw7Go7WDuEaliDqZ119dTXfrcu+/pP8roCtmIxaxE1V+Y+Km1ZZk+L4U7wxBOY+wH1ijksXvX5gfn5UNxTgpa2RqZaYOkAiCJ71FV9Qs6NwidwZtvsIkfzvqprRmBXFcdbIJJGaSJzE75ZJk7n9aFttmIAtKSSABO5JgVZOYuG3LJ8VvQxrq6yJ3IO8aUm+0EEAJ4jEQrbkgiI9NIqqNFei91nEOHXMOWF6wqkKGGsggtl3GlZwG8LlwhVVHCkoexbTQ9x8tau2ExSXrAGKQtCGSmZbqifGBEgxqSCDoJ71rheFcLwzrduYi5fYENbtZVVY7dQic49ss+VLzggg2PirXRZXAtuD3K68kuyWLYZmYnNJY952X/t2j51bReqgcV5qdERsqhy+VFYQOnDajIR4fg+tFco83tiTeS6i27thwjqrFhBBysJ7Ehvw86fg67Q0UyDMm9ouTG8+Wqq4zC1KR6Q9U6eCuTXajmoepWB61YWbKlK1sLFb2RRiEUJdCICUGMPXotUwAFe9MUOdHkQAt1lGFKyuzLsq53aIBmfwp9w/EZ/iKqPLzquKKPwLIDqD9a0KjZCz6boKtNrhwjSNaqHO+FC2tz8agaxIaZB89p/5q22MUoXQ1T+dMX1MttlJEhyZHacoj6n6VkV3gkM3kHuv5SJHNaLB+4Ln6MuZxvo/hBg6EZZI296aIEM+Ej94gBzdjb1MR8IOhHnUmKsIy+HQmZYL5ySexnT6xU9rDwN1JAnXST5T8jTF0Kvc3ratqiEIr3QGz5QWQKZ1jU5isAepq2/s/w1w4NGu3B0suVWBJYkFtZ7ydPka5vxbFjGXDde4ggAMo0GkxBaSN9x/wA9T5EZ3wtlWhrSBQ0wQzKo1G87jXT2rkQU3MvC8122Qsr4iCJBAgQZ3+XerBw3DgIo1EgHvHymk2O4gTfZ7TQsAQdtP4Y227+vnR+F4xmkQZjRtI23A8qglQQieMcZNgAW1Dt3BnXaFEfeM/l50u43x+6mIW0ElXML4TOqjc9jJ32+lVri2PxGfJfaMpzpkOrSAM077rAB1EVYBx62HtXHLsUtw8qS4MDcHWcxB02IoatMtYHF2uydRyuJAabDX0VY4jxO9h7xZbTXA0KQYyxIkRrNDXuL3WDLZwa2synxi2uYApqFKjMDBjRq6fYxOcZlaVIB0PYgEz3XtQfEMZbu23Rs1xHDhwjEmGAAjSBETJ86ovZRZxOMeJ/hWmPqVNPQKmHgFo2lhci2wC6K23gEgtH8UsT6Cqk2Bm41wrmt2yRJDZfCQILL31/CrvdC9PphYTKFOYgs4C5Rm0g7Uh41xLpYRcJbQIuc3GgQNvAFH/kT7Vm4PFkuLC4u37z29s/JWwzA9MWgCP4Hp+Uku4rOtuSSyjLr2RYyAfVq25f5iReLC7azhcQBbvowEo5IXSNCAyo3+4UNhFJOkTSfBLesXbt0yrhvDoNWz5tAR6fjWhRp5yRvHz0T/rxAp0xzK+hLV8nTy3qa3YO81xfE84426VcubOWPDalRm3ZmBJJJ8joJgd5tvB/2g3XQK6K7D4n2nbYDv66e1aIxFQdZn2Inzgea8b0PNdFS561NbxJqscHv3XUs/wB4kr6bQB6enamX2pthuIkdxOonyomV2u4Xw13ZPp2+6FzS3TRPUetvtmsUkS8xOpoy1M08shQHymqtNZQ1q7WUqEyVSEtVOiCNY01MmAANSSewFeoRQ3HLTNhbypOd7bxHllaB8/0qxiq5pMtqbD38Bfy3VOjTzuhUXjH7QLl28LOE1tgx8LFrp8wBqF8h8z5BhwPiXXZ7boyXkAJR9yJ1IzdtRvWvJGBsrY66rkulcpJAJVlEEgHsTUtrgzXcXbxJu5lRWUeGC7FYee0Bj2nasZpGbnudyfn4stk0srEfew5G5j0mg1xMNl1O5JiVGned6Xc0teF05H6aIqkaTnYyTPkAIidN6PvM9uA6H4JbTQNoIP1P0qyHgpJaQqVicIiX2JYllutorlRqcwiQT21g+Vdc5exATCWlJCLv4BAI3AJYamI71QOH8Bt3mWSczlmAHmIkk+W31p3jeM27SGyS2cDIdCYIkHxDvp286kuQoyy6O7Q2VVPhk/FprIPcf33rbF4opILsRod9NfKO1IuBqjsEZvjMaEjQgmR9KsmM4YkCASAPuyNtp79qoYmtksjaHHRLntXbzB7WZ2txqTIUdt/OD60Di8BcUm/cuZrWcWyjNqukkoYg5SDr3FWPleywS+cpEZZ37B9hWnMxUpaU7NLQI1MDf8frVkv/ANuJ7PG5S2vLTPNKcJfw4O5Pk2gOnqNxr+NM7PEkDiyHVEYjU+oOUQPvE6AVWWypABLFiImPlqIEUU/D7WGOdlLXHIKsyzkykBoLGBoYka66VlOpZ2kOuFdwtWoXSnaiNAJ7+pA1/lS3ivADiQ1y3lRLY8YzNmgCZUNM6ab7jyoyxzTaQgBGJIljpAGvl20NGcJ4xYuG5aBVQ4Om2p7yTr7enrVTCYd9LiK2hiyx0tVX5X5b6gLMQuUZlB2iYzMeyjf1g+tecJ4faxONKvdZVVSUbNDMVIGadIkmQNNIp1xPG9HDskKCwIZhuVBHhnv+lUHhi3sVjLdqwWV2Y5SokiASx3GkDuQPOtzCtJ4is76jijWdGwXR8fxy2bL4fFgN02Vg5YIxQtkzSCSxhsuVUYQogCfDU+W8YqHI7oAwGY5bmhBmfg2nT5ms5g4Bj8O73Ltq7ctsAHdkldNVDhTlyggeYkCg+GYu+zTbFgGDvZsmFAnupjzq6spd14fxawbKqzBQAIkMo27FgKC4ljrbIwsXLb3QIUK6MW0MAjNrqRofM1z/AIJzdj7ji019Mui/4SAeS5SqjT2p/wABt4lbqy1mLl0G5KHMXQ5UPxROVQZ007VBAcIK5O8KMQHUPh2CkakeIK2nzj5U3V1HY/Q0xx1h2X93cyH2BHtqNKqWFOL62XEXAR/CDmBJgg6AZY1H67hDi+l1HanQyb8rz37b2uVBa3UqwNc8qyjLGF0FZV7MErKVzq9dgVcuA8OUy7CTJy+QUGFPvFU37CzKSP796sHJ/FCP3NwnOJidZTSNe8bUWNZxMqbCQeUxB8o8Qq2EfBLTuoudOSzfHUwx6V4HxEbXFO4Yd2A2PyOkEQ4bgIkKxOW0MugjNoI9tp+dWy5xS31Mudc3cTr6f360l5g4itpOoZInKYn5HTf+tZ5dTcbEStEE6Krcz8u2Ret35YLIDIoJlkXwkHsNBP8AWl2LfDZg1zEXgHBBDggAGZIOSSf1o/CYc3rj3r7B1km1bInKDooIOmg7VW+a8Eb1xLdnDsrZokJktnNB1MRA3ntrS5DTJMIjNgmLWOGMMoxFzYDw9QfQhNK34ryzZW26YcXWuKVMksynaQGPhZsp2EmocFypZAAydQiAXZ3AY9yqqRC+U6xTPGcJZ2liD5LOgGwCg7CrbMPUqbZRrJv5Az94jsVZ+KDRwklVxXGG0RWZzuSMoXTbWDWlvjF+fj+W49qcX1dfCYdR924M0f5W+JfkRQa4JHOVUdHIOSXDoW1IXVQwnYanUil1cJUpguc2QNwdu4wftPelsxLH2mCt8RiXyqI8RysYkDeY9oigS+ZvCsEnuI+frtFTWbly+WIkKDAJGgidPwq0jg6ui3syjpBQS5yggjsY1Mj8apupA2WlSHDdL8Hy7bu4e4YzYjDkXQuqlljMtth3BAbtvWmNx9q7h3xFqw1uBlBa6DIzEuUmAACF3+Kal+yYi1jFxOGKuGtw6Mxtho0yhiIY7GYABB+bDGBcRhTaxC20ZnClLcfu7Y1UBth3JI0pzQ3KGiFxJYS68Bc65ZxJcY1i5CpYd0GnYlRPrLL9PWouH8Mm2t4M/UbMDrKyBAA7jXKN+9dOwnIOHGHuC2vTt3VC5hqzgEMGYtMDMJgR+le4Nyb9n6TXiGhiQZkZpzL8tjr/ACqXBsaQgbVcTrokNxr2UC7bzISQCZkdtxtr51af2ZYC3hb1y5dKLcuaIWIJW1M9m0LRJmNhTbnFLf2dnUDqNAltRAEkgbSAK5xguMQpGYsOwAn+s1zBkMIqrg4Zl1bm7mazdsXsPaY3rlxCFKRkDRIEzrtrvXJeWAvVL3iAArAkkKCTAA96snAeZFsEFLNvxA+MqzNmg958PqAPnVTuhhcPhzZmJUjYCdI/vvVpV1ZOAlWvEBsoRpVATB8j6n9a6bwGwGC3DByy/wDqPr7flXKeE4Am7mPhgiPORBb5QB9KsdvmsDOttv3VsOpJHxuCCdJ1Cx56yRXLl1Kzi5aNAYBjv9KH4iCGXQQTqe8j+Vc95H5zuYlXdkXOhObKTAGsHWWid9e9XFOJm4UG8QxPuJpNVuctbEmQfsbnwHtvCgmAVYbe1ZQP28DSayrOQoc4SbA2rflE7g7VmM5fViGQ5WGogkH5EVzDA/tbuJ8eHtt/lZk/PNVq4b+1K08ZrFxfZlYfyrQfh6vZKo9JTA4k3PLMb6k7k6k0FjOXrogpdcATHiJAnfwnSKPHPmHjUXP9o/8AtQl39ouGBgW7rT6KB+LUBo1HCHMkcwIQdLQPVcgXwOJyleoJ/iAAuEeWYf8APrUOG4NdAMs+o1lmII8j51Y8HzFbcT0mA9wTTrhvEsPe0QjMPunRvp3HtQZBRBimB3AKQWVHAZ796rOB4c6xp+FFX8G7T4TPtpVsFlfKt0tjyoDXvMKyKAiJXNsTgH7qZ9aAxfD2AnY9vftBrrDYdTuAaHxXCrbrBUR7UxuL7Qkuwc3BXPOGMq3roZRBMnsGzAEkejEk/OtuZ+J2yFLXEZFKsbeYEzljVfKPzo3mLggtguogpBnX4FMsIG8KSR7RtVD4fwV+rcW4y3AIMqMwBMk5mjy/nWXRp8PQnUW7+w+PrIWi137k6t82W3QpZEBUbUxv2Pv2oV8dnSFiToCy+IkmYZhqd4+dKsVwhzdy4cK7EhUT4NWOWc0xAPaJ29aacq8MULcuYl8ptGLZZzaCOCM0ywytrA9BPeKh1BzHA9istqte0tjVObnMwlrOfQRqNRBHbyrzFcXK2zbt3SHhQhD7ISQWAncDYedUrhWG69ybclSrug1zvlYBs0/CACWnyRu9ANgb4vBGVg5ICrqWOhPhAE7CT5d4oHUCT81UMeKd2i/8bJriOMNbnNe6hcgvlKvrAUvoRDkDvudTVcxJQbGJ7IuoA8yZgmrFw/lO9ds3rpAUWsykNObOBJ0GwAHfefSqxY4S1wF8wURmaTEAgFJn+IkD8dqdkGyRUfUqG6ZYfFlcKz6Ak5UJ1YnSSfSJPvUeD5gHhW4CWEyR3Hr5GmGD5buNYP70MqOBbUDMrs2uYEfAsg66bUgtcNdr+W0DdZhoEBJOknTfsd6LqglyATon93iBxNwWbLdMMPEwnw2/vH3O3zp5wbltbsKD+6QgMokFtNE9JgyfLbU6bcscom2jG8CHc7IyyFAHxMMwGs6emsVcOVuArhgwzM2Zy8sACNAqqAPJVHuSTptQ3qQGgwd+Q1g+XjI0lC54Ewbovh/L2QeALbB7W1VB/wCIE04w2ACj1qX7SO1ederLabW9VoHcISe8ythhRvWVi3xXtFdTZfMC71ZOEJtVesDUVaOFLXowsTFHhTRzpQFgTcou+2lRcItzcrjYLPohXHCDLapFiL5DSpIIMggwQexBG1PMY2W1VcutS6QsSlYhxNVoGy6FyhzoLwFq+QLo0DbC5+jenft5VaHYiuIWd6c2sfcy5eo+XyztEe01SqYEOdLTHJa7PqhptyvE810u/wAYtJ8dxQfKZP0GtAYvmpEWVObUDXwyTPdvQH6VS8Dh8zRIAEST6kAbd5NW/CcCUIJMzqZVW7dg0x/WsvFtYz9JhOa020Gv3jxuDotHBV6tfjc0Bvr87kg4z+0OyL9uy6XJuNlBAWBqFned2HaqvzQy4G3iDh2VL13JcZWPxnOfCoO/hBMTM+9LedD/AP1LbWoK4e+llogZXZZQZRGpKMdB21q58S4OcRdy37Kuttlezm0OfM0yJkp3g6TA2ms2oTTqNLSXOMCJA59g0m/K60bAGRZR8CsPhy5ds5cqTFoDIYM6liTDM2wG0Uo4rw2cPN1mVc7Q5CNbCuQui2jmjSR4dmgwaulzhjhSSW1GsAEz3NBY/CKzMzWlzsmTqAHOFHYSRGuuhGwmYp2Jp4hhZUpEuI6127dgIA3PbtYpFOoLh9hsq1yNxHC4U4lCDD2wlosGHUOVzcmNLc+ER5DcxNVjB8Z6XEcOWAyBbgKgElUY3AACPFrppNXHh/LoCZbpbEvJyF8yQD2IV40GbxCN9qZ8D5Mt23DiVueMTcK3AUf/AKZiPCD7H3qXY7o2ZCw5p0J157Og6TljuTWgOdYyI7P79VUGxuJew/SuXFUtN4iCBmaFLkg6EADsTrvRXL/CA2FxjQpuGLdo6IoGQS07L8TQN/wqfhnNlq9f+xrbtWVt3A3hC9O7lGVlAYoS5eQrQ0r2HayW+Gnp22v5c2WGCAi2GBM5QdpEGltx3S1hRy5HGDJg84gdoHbbvU1QWtzC/wA+bKpcK5YW3ZC3Wdrk5ma0SEUg6Bcw8XhgEwIjTvLrDi2WLZLasZBKoFbJMhJHbb10orE3BGmkUFlrZZg6dnOkkbm8d2w8PVZNTEv0Cb2eIomkUSOKA6LSJAO9bB/4dKsmmEoVSn4x0Ch34mfOlXUPczWrvPaoFMKTVKdW75J/5rKSpdI2J+tZUGmpFVclwa+KrVw1NKrXDl1q14JYWtULPxbtlmMbSieXbUtQGNanvLNnahqGGpNEJlxq5CgUgamnHLviilLGuZZqpniqkrawmtH2lNC4YUxtGuXPuURhL2UwwOUwSRuCJg+o1OlWhuZURAEl29JA+pFV/BqDTe1hViaxsThmPqF8kTrG/ta1lu4LEPZSyjw5JHxRutda6Rb/AOkVRkDOl+3mHUBjUBDAmdTsIqfhatbOYMQTud595ra8ozE1slyuo4VlDNlvmOp17u5MOIfVILtk9tcQc7ufwH5VKcMDqdaVYa7qKZ2sQKhwy6JrHZtVR+ZcXxFb7JhLaJaA0uFrbNcOnh8fwtOgSJMTJ7UXFc88R1DXmQiQR00UjsfuzI1rsfELFttwDpXM/wBql2Ps6alyXYsd+lIULPlmDN/yay30HU3C4OY7i+k8505Rt2LQo1p4YiOxUbHqouDIxIIB13BjxA/Oda+hOWsB1OH4YE+E4ezp94NkBzAnvXB+HYB8Sy2rQ0BZ3Y6KigKMzt2Ua+5MCSa6lwniNyzaVFvPdyqFQQbaKFUAZgRJ9hppuanFURX4BMgyI2O19B4ojUazrfPBW48uKqySXInfSfLQVXsbbVWyj4h8QEkDYjU99dtagscSxKrl6pPqdWE7xOn1BjtFaopkliSSZJ7k1cw+HrNqZ6jjAm2YmT3EQB3RflrnVqlNzMrG+S3yV7lrxTW4FaeZU8qxU9KMXhLkTp9agtKJpjbxRA30pbnHZNYwbpY+GYbisou5iJPlXtTmKgsC5DwtKtFkQtIOFJtVg7VphZmJMuQWJMmKt3L9qFn0qogTcFXbhq5bU+lKq9iJlgkvErsuaBzVNinkmoba0xU6QtmRdg0StyhbYohUrkp5umOAv+lN3xMLPpS7AWoG1F4s+CqNS7lr0gW0/BLXxFRDFa1M6ntXi4cmdB6ULimU22U9q8RGs/OiXxhjQnbXSocPgfQfOT/OvMRgW1grt5f1quTJVpggKC5j2JMnT9KR8St2bzk3rOeRBdGZbmi5V7lTA7QKbW+HvOpUajYDtW17hjsB4x/t/SgqUmv6w8QY9ETHubdpSXAYEKgt216dsGcupZm/juN99voB2ApzbsBdAw0EzWh4Swk59B6fWhQyf+7/AOB/WoEUxlbYfPui6xl2qMe56ivdYEx8tfrFDMUP35/0n9akHTiS5/2/1ruk5rsgW5vx2rw4kjaoybR0zH3y/wBa2tJayk5zpOhXXT51PSqMhW64k71MmL8hOnaTpQs24+NhPbKP12rLItyD1G3gQNdDXdICuykIlsWRuu/oayjreOtIoklu20bfSsqOmaj6Mrm3Cre1OLh0rzAcu4hd7Fwf6Cfyoi/wu9Glq5/8bfpWu3EUiJDx9wsSrSqZ7tP2S7AJNyro/hs/KkfAuXMQXk2XHuMv51ZeMcMupa8SMBG8SPnG1JNek90NcD3EJrqNRtO7T9lS77a1vaNDXW8VE2RVxU4hsIpDU9u8J2qACpLK6iuOiqnrAKxYS6I2rTiF7YQfpWmGaBQ2I4hDQaoRxLYc4ZIKi+1p5n6GpbOOT+MfPT86U47EAtPn5Udwy5byFHjXUyIke9Ke66dTFk4s4xf40P8AqFS3HBGmU/6qqOKtBWyIykE6MYgA9z7Uz4lgMJbsBWaSYIcGbhJ+9vt6VWNQSrobwpslg+lEJhT/AHFc0a8yjwkz28bL33OulWDDsnTyjGXOqBmzZiLZP8Izdu2896WawO6Y1gVmxNmfBnAY6xIk0oPK/r+f61Sn47c6gbO2adwZP1HpVgw3MuKC6Sy9iUzNv5gVX6cE8QTQ2dE1HLR/tj+VaYvg4QLmgFmCrLnUkGPyNKOIc5X8jKYU+YUqwE/dk71XcRzJcuZZdmhwwkkkN5ia7O06LiIV1TAK6F0uKApysYnxTHnsZ/GibPL5a3IZSfTY61z/AAnGSLNxZPie2TrAIGb9Rr6U64PzW9rD5RG7nWToTMbj1+tcS0aqBdPjwaWCZ1D6aSdiCR+CmiBy+VaDcQenfYke+xPyNUfh/GLvUt3SWKq6qfLwrMT5wfxqbEc0OcSzLoDcEAiYAXJr8ifrXAtXK1twa6WYApAiDrqGBI7b/rWULgeZgSeoAAY1AJiNBoaymDoyigrpmGXSvcQdK2sjSosS1fO6hhi3Rd69wI1o/FXNKCwIrfGXNK0cNU6PClKqjNUVR5g5US7L2gFubxsr+47H1+vnVTW0VJDAgjQg7g10s0BjuE27pl118xof6/Orf0X/ABG/DfpYmXN2OpHuPTyWP9Q+litxUoB8j+VShRODty2mvtVmw/AbSn4c3+Yz+G1NLVoDQAAegj8q9R/qGlV4aTCeZt7rHZ9GqNOao4DkL+yroskDUEe4IpFj/iNX7FN4TVM45gsviUad/T+lNp49rqnRmxI+BMr4RzW5hcBJblo+/tQt5yNO9Tm7WyAeQ+mtFWqZdQhYLIEqxG1CYpHaNR7T6wKsK2ARBj1mgeIcEnxWz32AGm3mB5VSZUD3QrgbZJVFxSSJ8IMxqI2+lCXbrxoPp2G5+VWS3wlwwXpjud2IPuA+n9K1CORCWrqAMx8DEGO2mv1nzqHsAuU4NbGqSYzC37LAPbZcyLc1BHhZQQT6dvcGvLWOIB11AnTSNQP5/jVh4veJttcNpkyoEOjhGUmIbMx1JNJ8Ii3bWLK21WLKQJUFmDozZe+uQnTzqlINMOdY2n7gJzQHngKHvcRzoqsxISYHlJmBUFm7b2yjz3NL7reElUIHzj9J3qC3eGkz+f50/oYGqCE6TpgsFBiZAJkx7xW/2lRIiANIiPrS+wELgFo1UbE9xO0nSe1H8XWyuKcZsluZIVWAEgaKtwSNe5/GkkSYvpKnLDZTpMYv2HpjqAZgQJQ280/FlyZp9c34aUjXBr1JJO/l6e/nTrhjYS4lwArCp3upbI2gjMfFsdB3pfwm1a+0rLq6eKJW5DeHSenJkfypLHFmaJRf8mWygYkHxMI7R/MVlLcZd8QAIPrqJ+tZTcrjuguvpdBpQmIOtGHagbh1rxtfQBb9LWUVhtqhxT61Pb2oO6dac92WlCWLuJWlamtjWKNazqTZKh5WItSV6FrYW69ThGBkKjUug8Y1JsTBkHY08xOH9aVYnDf934U2o7M8lQ1hhVe9wtM0gkDy3rwYRB5mmGJsEUrvtrIg099Ws+2YpQw7Bo1R3roHYVphcaFeSJ2n2obGOSvhM/32pYbxXeB86SWvFwbqcvJdGwr2rkMp7bHQ9+3yP0pHw7mtBeCBCoYgBtG+8pMgTuJHz9Krp4uUsvBOoOxgidDFAYMKzEXLgTvPeTIEdx7/ANi7/maj2oeFtyul8f4havWb1hrgJa5byAKRCKLeYEx/Grn2I9qp+P4W1u6qW7GdQAZD5cxjWRGo2/Gt1NlAP30j2LN8zm9/pUH/AOccN4HtZRoA4DsNzoRcE6iY7EAdwKs4bPVBkBKzmZOm0LTjWNwq2HsqCHkSQBlzD4hMzoZG3aqqcIrW3ZYlRMTuBvHn3pnzJgsh6mYEXGbORAyuTJ0EiDMg/pSO3fytofMfyPluCagudN1CM4Tgz0zdCC5DgAZojQmTTvgHC1xOJK3LXTzLH8UnMoBE7bis5C4h9nBa4UKnKRbLhWlWUyZ2ByxHcGndzmU9az01DZFjVwxYqEEkrMElJ/1GhkTdSYm5SLEth7F5raJcK6AkIIcEAkERtPb0r3i1gW7ts2bGYPatufusCwmDGg2H9zVs4e9jIoe2A8XJlM2pU9MzH8Wp0+tD4niwTFXYUJacZbZzZPDBVdTpmETHaaVwyTKggf8Ab8Lm/GVK3P8AD6ZgHLMxPeaym/P1o3cS2IQpluZfCrBmUgBYjuNNwK9prYIsjGll9B3DpQY3om+dKHs714WoczwFvU7NJRZ0FBHei721BrR4gwIS2aErCK9tLXlS2aDBtl4S36LcGtXNSTUb16enYKm5A4pzSrEEnvTTFCld9R/ftRsbN0TQUpxQYfy9aT373kfaZgmnuL2ke/00pNdIfQjfXSBH4b06I1XOkJBjcV7b6xPc60uxuInSAZ/TT+/Sj+KYfLEHQ7ik961OUeoH1pwym6JkHVRfb3GgPzOxMTpO9aHENqGRSQJErMQe0RUGPOUkfzjcjaoAxHiJJ39Cfc/OiDRqFBAOoRlrG7xKgxI37nbzPb5mpReGZCGeDoQSQwGaWB3EE6/jFLMO+nlrGnua0uXywmYGmk6aH/mmEEWBUPa0XTrEY8RlzBwddZgTJ2O/nQqMrNLCNADuCdN/Tt+FAYbUx5nQjcT5fj9ae8vcvJdv2kcyLpg6ajUKIM/934fMKdDRdDlbsFNZ4hlWfCwUBRmIaF0jc6kSBP8AIU04KgxRbKkFBJySI3O8zMToJOhppZ/Z9hytgMbk3MpYgqN0cgRlOggetOuD4s21Nu2FRQyW4A0y3G1nuSIOpP3jVZ9UDRAWNS3AcKz5lW5cBUwczsAOw+LUSdp37V5e4aOslhmzlt5uMQCBIEbE9veveW+KNibmJzQpuC2hI1IDN0513jelHG+Ls94hVVenbdZ1JOVmEzOjQBr21jeibfUXSujb2IjmLBqi9OywzBoYDVCpVXDecggisqlDjBDByoeZEMSRGo7RXlNyOOiIUp0X/9k="/>
          <p:cNvSpPr>
            <a:spLocks noChangeAspect="1" noChangeArrowheads="1"/>
          </p:cNvSpPr>
          <p:nvPr/>
        </p:nvSpPr>
        <p:spPr bwMode="auto">
          <a:xfrm>
            <a:off x="155575" y="-1790700"/>
            <a:ext cx="2943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data:image/jpeg;base64,/9j/4AAQSkZJRgABAQAAAQABAAD/2wCEAAkGBxQTEhUUExQVFBUXFxcYGBYWFh0fFxoaHxoaIBsYGhcYHCggGxolHxgWITEhJSktLy4uGB8zODMsNygtLisBCgoKDg0OGxAQGywkICQsLCwsLCwsLCwsLCwsLCwsLCwsLCwsLCwsLCwsLCwsLCwsLCwsLCwsLCwsLCwsLCwsLP/AABEIAOgA2QMBIgACEQEDEQH/xAAcAAACAgMBAQAAAAAAAAAAAAAABQYHAwQIAgH/xABTEAACAQIDBAQGDgYIBQIHAAABAgMAEQQSIQUGEzEiQVFhFDJxgZHTBxYjNFJUcnSTlKGxsrMXQsHR0vAVM2KSoqPh8SQlQ1WCRGQ1U2Nzg4TU/8QAGQEBAAMBAQAAAAAAAAAAAAAAAAECAwQF/8QAIhEBAAICAgMBAQADAAAAAAAAAAECESEDEgQxUUEyImFx/9oADAMBAAIRAxEAPwCjaKK2Nn4J5pFjiXM7XsLgcgSdSQBoCdaDXop77UcX8BPp4fWUe1HF/AT6eH1lAiop77UcX8BPp4fWUe1HF/AT6eH1lAiop77UcX8BPp4fWUe1HF/AT6eH1lAiop77UcX8BPp4fWUe1HF/AT6eH1lAiop77UcX8BPp4fWUe1HF/AT6eH1lAiop77UcX8BPp4fWUe1HF/AT6eH1lAiop77UcX8BPp4fWUe1HF/AT6eH1lAiop77UcX8BPp4fWUe1HF/AT6eH1lAiop77UcX8BPp4fWUe1HF/AT6eH1lAiop77UcX8BPp4fWUe1HF/AT6eH1lAiop77UcX8BPp4fWUe1HF/AT6eH1lAiop77UcX8BPp4fWUu2nsyXDsElXKxUMLMpBU3AIKkg8j6KDTooooCnu5HvxPkT/kyUip7uR78T5E/5MlB0fuburgH2fgnfBYRmbC4dmZsPGWZjEpLElbkk3JNNm3S2cP/AEGD+rRfw1j3Pe2zcB80w/5SUzkaoRMlh3Y2b8Qwn1aL+Gvh3a2b8Qwn1aL+GmBFZY8P21OoViZkuG6ezrX8Awf1aL+Gvh3W2b8Qwn1aL+Gmk3LSvKi3Oq5XLfats34hg/q0X8NfButs34hg/q0X8NG29uw4ZQ0jWvoO+tXZe88Exyq65uy+voFV7x6G37Vtm/EMH9Wi/hoG62zfiGD+rRfw0wsK+fdU5C87r7N+IYT6tF/DXw7s7N/7fhPqsX8NbxcV6DX5VOZC32tbN0/5fhNf/axfw152tsDZWGiMsuBwgQFV0wiMSWYKoCqhJJZlHnpyFtbyj76U+yIP+CJtcLPhGPcq4mIsT3AAknsFInKYhj2fsLZM0ccseDwRSRVdCcNECVYC3RKXHMad9bK7p7MPLBYE9WmHi59ni1WOORZcTDMmG4IY4NljyAcNeJs4hBZRYAFuVuul27IXJgQIwWOIw7LJY6ALsoSKoHRuWuWbU2icdZNTlbouAbp7NP8A6LBa8v8Ah4vL8Hsr625+zgLnA4IDtOGi/hqod24yq4JXjHE8JwzLIVa6qE2QGRVva5FiW10icAAMbWT7IGJgn2Y0g91jkXNEwUlMxRsjMLjo62F+sroeVMo6tnaewtlQLmkwWEtmVAFwkbMWbkMqoT2nuAJ5Ctobp7NtfwHBDy4aLsvbxedVjt+JWbGWjCjLGrixJLBZgGkJ5sSy2FgBdQBrqbdnlPFgy5kU4p7BDnVmwGMUqTexvZbCwOvXeoynos72qbM+JYH6vF/D3H0V9O6ezfiWC5297xc+zxedUvtaGyAZbZo58tl6LXbbAugt4hLplGujqLnmW2LgDTO0cSgeHLdAGOX/AIiTPKWa5L5kF+X9aBoBqynotX2m7O+IYP6tF/DXK29Hi4P5pH+OSuxa463o8XB/NI/xyVZmRUUUUBT3cj34nyJ/yZKRU93I9+J8if8AJkoOm91f/huz/mmH/KSmiqaWbpj/AJds/wCZ4f8AKSmxksBUs59skQsNTX13rTbEgkAHXW1+u3Pz1nQ6VGCJBkNR7eHbpVhh4SDO3byUEc/LanGNxaxxtIxsqKWPkAqpth7YaTHGYoRnzNcjTXxbHuAtWHNfrXTXirNpS9d043X3Zmkc3JYsfsFaGL3SgTpRllbtB18tMJdvxJdZJQG+D1j93ppbi9tQ3JEoy27f5++uC/L8ddOKc7Pd2dtEjgSHM6glX+GoPZ8JeRHnp+0pqmsNtkNisPwnGYTWN+w8+fdV0Jhri9xXfwX7V25eanW2IY01Nb8dhpWKGIDvrZVqvZWrC7ajyis+OxscKGSV1jQEAsxsLkgAXPWSQPPWJ15HvFLN+IHfDLkjaUriMLIUUXJVMRGz2A1PRUnSpp6TPttybxYQB74mEZApf3RdA2XKTr150t8te0Vi2TjsHCsOFini6KiKKPiAuQkakAa3Y5GRvIwPXVc4jYuJ4mIcYWVFLYV1jVbhFU4HMkZAGe3CkBtf+pFgL65tgbv4mPHQu8MgQPHc5RkXLhcMpNx2srLqbXTTrvbK/WPqy8XtjDxsyyTRoyrnYMwBCWY5jfktkc3/ALJrWG38HGAgngQBCVUOoARM9yB1KvCk8nDbsqG76bJnfGYuRIndH2e0C2HR4hErXv29DL5ZV7aj2L2NiJ0d4oZHUwYiMELzfLtYZfTPEvlcDtplHWPq2cZt7DRSCOSeNJDlsjOA1mJC6d9j6D2V4bePCC18RF0mCDpjVjayjvOZfSKreXZWNlm4kkUzErGAzJZiqyYzLmAAscjQ30HjC+tacOGk4ix8Ny/hKDKFJOgwzE6fq5QTm5W1qMp6R9XBgsfFLfhSK+UgHK17Ei4Bt3Vs1A/Y/wARwnlhdXDvKFGmgKwq2p6gRyPXU8qYUmMSK463o8XB/NI/xyV2LXHW9Hi4P5pH+OSpQRUUUUBT3cj34nyJ/wAmSkVPdyPfifIn/JkoL0xe3PB9mbNW4BfAxEdpKxR6DXmb1u4DejwjCu4VkKrmvYEc+Wp6zeohvvh82zdlNmy5MAhHeeFFYecgDz1WMG15EUgMwRtCA3PyisbTbM4T1iXQOz9tQtOhEjSM4QWU6Zuu4Og58hbrqYvKFtqB5a552BtkxhGiu0im7XGguLEhr3ty51dewcS0sKMTc2ueR18gqOO2faLNzeXAmbDSxLzZbac7XBI9FV1h8IYhmIIKG1rWsOXI9dWsFqI71IAxstzbXX0GsfKj/HLfx5xOEA2xsFZ3LpIysTdgWIGnaOyseL3TVcKRmYvmDB+vly7eqt950UM8rC+mg6+6wqIY/GvIxbNIq5r5c/V5CbiuCtrTrL0MQz7N2WUkQoeJIJIyAbkG19D5dKv3Z8pZFLKUNh0T1Hsqq9x1w7yq+YkjLoepuq/bVtREdVd3jTmJmXD5H9Yel51lvWNedZlFq6Zc4Vvvr5tTaUeHQPKSFLolwCek7hFFh2swFeZm5WPWKX77bPknwwSJc7ibDSZbgXCTRu2rEC+VTVqH6wHfnB9LpucojJAie54nCygaan3eK46s/lr1BvthGCEM/Tz2vE48Vc2unRuAbX51FoN1saInh4ceVpMJLmzDNeNcGrKDfQAQSm1tejY1gG6uJiRWdFCokhc5x0QIiOXM3J6uyrbWxVLH3twU0eV7skodSjxNZgM4YMpHIhG0P7a3d3dsYWXPDhdBCEJUIVUBy1rXAB1SQG3WDUDwG7GKdYHEQCsJH1ddAwlyX16xIp05a3tTfcrYeIwM0heIssxgiBEmYqFOJkaRibnKOIi6nmfJcTEJFtTevDQTcCQvxLIejGxADlspLAWHiOf/ABNKsDt7ZiMGjQRsZigK4dlPEcIC+i8iGjBblyrV3o3ZxE2NaaNVKFIFBLAG6eEZtD/9xPtpFsnYWKmhVo09yfExuRxFF1jMdnIvqAUey9tjbkRG0xFcJds3eTZ8eYQrws0tmywlc0hyDMbDW+dOl+6tsb5YUi+dvGCeI3MqrdnYwqBbL2PNMWEISQRYlA7LIuUACBib310Q6cwSLis0G7WLzNHwGBWWN8xZchUxhLhr2JBhJKjUB0uNaZlPWv1ZGytsRYjPwiTkIDXUjXXt8hrknejxcH80j/HJXT25OypoOPxUy55Lr0gbgZteidL3HPWuYd6PFwfzSP8AHJVmc+yKiiiiBT3cj34nyJ/yZKRU93I9+J8if8mSgsL2TSw2bscgm3gUYNuWscR19Bqs4goAINzbW45eTt0qx/ZRl/5dsZT14JD6I4fs1qt8O3ZfXqtWVv1aPR9sCXIC5JIJy9QF7Ei9/wBWrt3GxQKjgpZCAWbUgm2q3I0IPYSLVFvY13CEicfEqcjapEwtf+0f7P31acQVAEQBVAsABYDuAHKorX9UZp8QQOz76ju3je99bi511/3pxJPc289JtsmwDeasfJ3Rvw/0gc2wlZszGxvoP9O79tYTi0VjHlWzaDtbq503SfLnB5/Zy6u69RXbDhZFe+t+vr8ndXm13LvnWj7d7ZwV7iw6V/NVq4cDILdlVPs7FgC687A37e+rJ2Ti7wq56hc+i/VXb4lszMOTyI9SYw4gG9iNDY27eys+eqg2Vvgwx4Qt0HlckDxddAfL/pU8wW2y+LlgGoVVI8vX94rticw48nTKcw8o++tnbu1lw0QkdSwMkUdlte8kioDr1AsCa1A5zDyj769727JfE4cRxlQwlgkBe+X3OVHI0BOoUir/AImrV2xvdHh8JDimjcpKuYKLZgPB5Jtbm3ixEeUil21fZBigMyyYeccMnQhRnXJiWzqC3inwSS1+YZDyOnreXc18Vs/D4TOgMSgFmBKkjDSxAgdzyK4+T20i217HWIl8KYSxFpXdlvmvlK41QCbeMFxaKBytFa4FrJXiIPNoeyDDDxgYZTweYXLqAZwct2HIYaQ+dRWTGb+xoJyIJnEALPlC+KDMC2raAcBtTbxlHXSPHbgYicYhjJFG040U5jlzeFZgxA5jwo8rg8Pv097V9jqVxickkQ8IOtw2oviLF7DpEcaMjviHcaja2KpAm+kZnMJjdbSJHnJXKcxYX53ABU8+0V8w++cJnOHEbrllEVzlC3L4hb8+V8M/95e+k21dwZpRN7pD7qTowbKNZeemujqfKD5a1sd7GsrjEZZIfdj+sp7cV0msNSBiE+j58qnaMVSfZm9scs6wrFIpfiHMcuWyPOjHQ/Cw/wDmp32klQzYm6M0GIimMqMIxIlrG+SSTEyPY9paTD/RHtFTOkKzj8Fcdb0eLg/mkf45K7FrjrejxcH80j/HJUoIqKKKAp7uR78T5E/5MlIqe7ke/E+RP+TJQWD7I8ZbAbHAIF8BHzNv+nDz7qVbhbsCTGJmUPEBm1N7kW0I7L8+4GmfsiuPBNiqeRwCcvkQ1MvYs2WYsOZ3JJfxc3Ug5eS/7qwtE9k5ThnCCw5CwpauPBlZSeQOndp++vWJkJyjuLHy2Nv576QwMExBJIAK+nKf9vRUWthMQc4CTM8h/t5fQov99etoYfMhHlr1hI8qr1G5bzsSf3eis05uDUTGa4laJxOVaYk5Hseu/dUZ26C9gOvVfKNbeU2qYb4YKxuNeRB7O79lRWDCGQEciCPv+8V5sV6Wd8WzGWPdaZtQ/Zp5DUp2tipPAGMLspja5sTfLyPovelG0sCyMpXQtYaDr0NSbY6Bo2vazAK6nv6/PcitOO2OTLLlr2oqFMQyMCLgg306rddS/cjar+FmSSS3RZyWNr5VOnl0pft3daSGUqOkp1U9dievvHKteDZ8qjlz081d9uSv158Un46FwbBxG4kSzZWAza62Nq2t6NqPhsM80aK5TKSGfKoUsAzE/wBlSTYam1hqapbd6aRXw6Ef9WIXv1Z1/ZV17ybH8KhMWdoznicOouQ0ciuunlUVbi5O+Wk1iqKYr2QJA0yCCMPGYgFaQ3Bbh3zgLdbGTTtynzGK9kF0WVuDGAnCylpSB0uHmzHLpbiaW7O+su2dzZMrcKaR+LNASGsQljGHlNyM7WQHt5862X3DXplcQ6k8Iqco6BTJrz1vwx2WvWm1v8G1uzvS2KxEsXDVRGqNcPdhmCkBxbQnNp25TTTFbbjEGImjYSiAS5gp/XjUlkJ6j1eetPYm7Qw88k3FZy6hbMBceLclubE5R6TTbaeDE0MkTEgSI8ZI5gMpBIv161Kk4VzLv1OZI5CoCKmIDRK/RLxnF9K+S5B8GGmlsx51nn9kp0VSYI8xXFEjinnF4VbLdblf+FAJ6uIOzXZ2h7H+WFikrySLHiSEyqOJJIMSQL36IviXHmXXnff2HuXwmhkM73XO0iBQFkLtM2RrHxAcQ2mtyinS1RtfNcE+J9k5lJAgQ+54lx7rqeF4bawy6qfAhc9XGHZq02Tvs80+GThRiPEPOiuJgWJjbFDMqWuVy4aM35e7CxOU15n9j1GMmXESosqYhHVQACJWxTAHtVTjHNjzMaHS1bGztxlixMWIEzHhs7ZCosSz4xud9APDZB/4LU7Vnql1cdb0eLg/mkf45K7FrjrejxcH80j/AByVKpFRRRQFPdyPfifIn/JkpFT3cj34nyJ/yZKC094djnFR7BiXrwUdz2Lw4Sx9ANWZHCqIkS6KAF8wH+lJ93sGDBsyU812dCo/8kiuf8NPXNhe2tZT7lOC/FT9NiOSg+m4/ZUN23Kwkh11Ykek/uqZYiRVUixJPUBVdb6bRytGQD0XFhpfkfR1Vzck7aVhPX2moW/PS57Bdv59FZsPis6g8swuB3XqM4Wa6uNNFt6AP2022dJcrppl50i+zqybRwQkGU9Wnf8Az++ofitmmKUrbRlYDTrt9/KrClQAG1LtsYRZIy/6ym48v86VW9MrVtiSjwYSxJJa+ZVJ+zWtnwECFwOZB+64r7u5H/w0a2tYFRfnYEj9lbG38Tw8O78rD7er76rWu1rWkk2lDxYIpPKD5+v0j/FWphtnIBdg3l6vQac7rusuG4Z/WU8+o/zY0obDuLqV6Q8v2a2rHnjGyntmw2ChE0RBN+LHYWHPOKsTfPaz4XDcVOfGw6Holui8yK1lXUnKxtbrtVa4JH4sQKk+6x/jGtW1tbZiYhBHJfKHjfQ2OZHV1/xKK6fBz1lHN7hGN0d4558Tw5GiZTh0lsisCjGPDkqzHQsTMxsLgAx63JpKN/5o8RLxinAixTRsRGc4iXw+9gDdgBhYjmA58QcxYTLYu60GGlMsWfMUCWZrgAJEmgtzIgj9BrRxfsf4STilhJ7q7O1pCPG4+ZRpop8Kn7+nz0Fd22Wao1Pv9iFLp0CxEJjOTTXFyxyX11tEgPlBNe8RvnihyMYtMVPQ5qDJpz5nKNakzbi4QsGKvcWsc/LpStp55n+zsrTxm40ZkiyF+Hxnllu/S1V8qr0fFzNqOzrqNpzUoxW+mJRmXNG4GIMYZIny2s1hrqQCLF7AXvraxoO+WLJAUKxM+SyxMxKjPcWU6aKLt1WqSruThtf6w3cyavyJvoNOXSNfBuRhuviH3Tiav169HQeL0jp9tNmapLRWHCYfhrlzO2rG7tmbUk2ueoXsOwACs1WZiuOt6PFwfzSP8cldi1x1vR4uD+aR/jkoEVFFFAU93I9+J8if8mSkVPdyPfifIn/JkoOj93XHgWzgfiMB/wAtKwba3pgw7ZHzd5UXC9x76VJtYQYbZQPJsDBr/wCEdP3wEMrZnjzeU9Hy2rlvae0xC8RrKD7S9keNCSsTlL2zdvnvUL2/tlcXNAUNkzXbTUWIvfTnb76ubEbLw82jwqwHK/L0cq08HsPBwSBYYEDaksVuQOs36u6qRX9yt2x+I5u5dkZibF81+2nuBsoWx/m1M8TseNnZrlSRY25E250hciNit720v5Rfl6aytxzVatolJ1fQeasc0gyPbXn6f96R4fanQ18gPfy662IsQMrHz27O37qt3wdWXZOYLZrc7gjv6rUt3ye+GlGgAANz3EH0aUwWTKLdl/8Aeo9vFic0Mq3zZlYWFuw1WJwmYmS3crESyOBHKVRdL6BT22BVjbvNhU8x2yQ/Sz2brtYg99ha1VtuNjBGtnYrEBdgoHSPUuoNr35inmF3sgEkkZjVcuXK1r+QBtT1Dmare1cYmMr8dLzOYb0ceTExo2vuidLX4QIq2qrFVDyxMGTNmS6Xv+sNQeo1Z1a+DGrK+RM5jIooorvcwooooCiiigKKKKArjrejxcH80j/HJXYtcdb0eLg/mkf45KBFRRRQFPdyPfifIn/JkpFT3cj34nyJ/wAmSgtfemAtgNlZTYjAwHy+5ppTLZO9sfAUSGz2ysvXcafb+2sG18Kz4PZWW2mAh5n/AOmnbUWl2Y+cNlsVN7/qnuPoP+teXzXiOWdt6ZwlU28rSsQpMSLbr1J8tOtjSZlZ2Ny9uvqFRyDD4YWMkgAtcqSb37NBWbbe3IUh9zPPoi1x5eYv3eeppb9Jgz2xvMsatk6TcufInlr56c7MaJYkWykjS5tfN1+c1S+19t5kAFlVSDp+t57XNbUW9Q0YXXLbXtPV++rza3uERVZ2Nw+HLm7N2lQRbr7vLWjjsFZS0L8xbKf2EddQnZ+2i4JLMLnlz0A0Hl5Vlx+2rQuocK2hW/ig3Gt+3urntNptjDrrxxFT2TaD8jcGwBB6hYFv576gG8G3XC2VvHFtDrbrI7L/ALa+YveJsQhSztPYqpTUHv7x91aWG3WmZrP0WKFgSCeX6vlGnprfj48buxtMRqGKPah4LIDYl1ub6283eBTvdbFL0hIkcrXtqxVracjcaUk9rE9yAPPfS1a+NjbCuFY5jYE6adfXz6qvatLx1rK3Hy9faz9nbTjjxMWWB7tLEozSGwu66gEnSr2rmHdWJeNhpXzF2mhIB8UXkWxueZsRXT1X8SsViYZ+TaLWjAooorrcwooooCiiigKKKKArjrejxcH80j/HJXYtcdb0eLg/mkf45KBFRRRQFPdyPfifIn/JkpFT3cj34nyJ/wAmSgtreLDSvgtlcMgWwMN7/IjpLBxYXKsA4JPTGq9g5jlrW/vjtNocFsnLybAQ3+jj+yo9sveacAgXC3HIcu/7q8nyaWm8y6uPdYTjYmyZDPmlVcgzHWxB6hp5769lQLf7BsMWBEMmYXso01PZVgbrbVklhZm5klQSOdhrbzmluMwZkxAZrGwRf8NW4ImtNsrYi2lU4zZcy5S9yGOhPK/Z5RW9NsA5so0y8+vv+6rSl2fGVdSLg9IX5g93nrUwmzVkmD6aLY9h6rnr5E1rPJZKuMFsw5guZ0NyCA2gI6jW3h9jKLSOWdcxUg+MDy7bjXSme3ME0Mry36LSE9gB/ceVK59okl7HSQXPYCR/Jqk2vM6dFOsxCfbubLiWFGjAzfCtqSMwJJ672ra2jCAysvJWv6dCKXex5iyMOFY9Es2XuPWPTTjGJlvbUj+fuqu87Yz7LMK0mRugAoZgLkZtGtft10NV3vuS0x01Ci5Hd/v9tWdtHGoqK7IWzaXX9XtP2fbVTbwyZ53CZrMwtfydY9NV8euOWUz6T3dyUFsKABlDwW0HUV1roKqC3YhEckK5lWzxAKy3JGYC47O499X7XT4c/wBf9ZXFFFFdrMUUUUBRRRQFFFFAVx1vR4uD+aR/jkrsWuOt6PFwfzSP8clAiooooCnu5HvxPkT/AJMlIqe7ke/E+RP+TJQWVvzY4DZQ/wDYQ/lx0j2Tu1iHizgqgYjKrtYuO7q9NTPbkebAbMUoHXwGA2trfhrax59Z0FKsGjoMrAm4soY3Kg25W6xyryvJm3eYh08fLFa4SbZRyRKpsCqDNblmPSa3dyrUSUnMR8L9lfcW9lawNtBr5OdZdismTI4sef8APlv9lWiumc2y8TxliGHorYgjEQJ0JP8AOleJQVNwNDyNauJlCAnmTe5PV5Kt1n0rlrrDcMWAbNfmL/ZUdfd9UjcNpnZcvaoAbX0kc+ynxkOTo8zb0VrTIzLr2k1frKvfDPu7huHhEGhZZGJ87Xv9tb+KxGl+238/dWrse/Ca/LMfuFecYeiBr26/z3VntbP63sBiwsd7C4Btfy/6VVO0sYHxmdgCGe5/vfuqdSYv3I30BuPSLXPdVYbLYjEIx/VbMfN/IqacUZm3+l++YTs5JsRhZY9G8Jw4yIulhKtyewAVfr7bgWRomkVXUoCG01fxQCdGJ05XtcVRWwdrt4XG6gWaSJLhRfVwp8nKrT28mHGKu8LvKzKQRJa5ThFbAnn0gAOsr3itfDmYrMIvuT/2wYa7KZkVlZlIY5TdfG0a1wLHUaaGvX9O4b/58X98fvqJzR4OThzGCQtOzE2kOhc5W67Hx+rTXqsbeY4MCYzM0Mos5isHu2iZ9OkO8adf2damIS87bw9kPFTK4Yq1+gcrKp6fi3uwFr3OvYaxvvHhQGPHiOUXNmBNvINTy5V4fdvDlEjyWVM2UAkWzMGPLtKg+mtZtzsKQQVc3Fv6xuWug105nl20Ro/Vri45GvteUWwAHIC1eqlAooooCuOt6PFwfzSP8cldi1x1vR4uD+aR/jkoEVFFFAU+3GW+NjA5lZgB2kwyAD00hooOktibzwJhMLDPs/GO8OHiiJ4CEXVFBykycritz214O9/6Lxl+fvZPWVzDRUdY+DqF978IeezMYf8A9ZPWV4O9mD5f0ZjPqyesrmGinWPg6gG92EAt/RmMt2eDJ6ysb70YI89l4s+XDR+srmOinWB057Z8F/2vF/Vk9ZQN6MFy/ovF/Vo/WVzHRTEDpxd58EOWysX9Wj9ZQd58Eeey8X9Wj9ZXMdFOsDpr2x4H/tOK+qx+srUTaWywSRsWcE8yMHFr/jrnCimIHS8e3tnrbLsjEjKQwthY9CDcEe6cwQDW/Nvzh2N22djWPa2GjJ6usyf2V/ujsrlmikREeh1N7eMPZR/R2NsvijwaOy630HE01AOnZXlt9cKRlOzcYVvmscLHa9st7cTnl0v2aVy3RUjqxfZEiAAGBx4A0AECWH+ZX39I0fxLaH0CesrlKig6t/SNH8S2h9AnrKP0jR/EtofQJ6yuUqKDq39I0fxLaH0Ceso/SNH8S2h9AnrK5SooOrv0jR/EtofQJ6yuc98oGjOFR1KuuFjDKeYOeTQio7RQFFFFB9W19eXXb91SfaO60cb4uMTuz4aNZD7gAHzSQoqg8Ukazr1dR51GFtfXl12/fUnxG9ivPipjBriEjQqZOiuSSKTWyAsCYEFgRoW1uQQC9N18WSRwWBALHMVXQEqx6RHisrK3wSCDY6V8i3XxbBCMPL0yqrdbXLXyDpW8axy9vVem2M30DlrQZb4fEYce6XsssrSg+L+qXYAC2luVq3n3wjgbCtComyQ4IS6sozQNnEfSTTpql2FwQLC1yaCLru/iDktETnUMmUghgWKrYg9bgqB1sCBc14xGxJ0j4rx5U7SVvfoXBW+YEcSO4tpxFvzFOZ9788SQvDmRVjF+JZs0cs0iMpVAEUDESplAtly2tYGl+2dvHER5XWznEYjEM4Ohabh5gEtoBwltqeZ8wJqy4XDPIwRFLMeQHM6X/Ya3E25OAAJCABYcuXorHLtJ3ZTKTIBcWvbQ87Ecv558qDYi3dxLXtH4oBN2UXByAMtz0lJkjAYXB4iW8YX1cVsyWNQ7xsqk2BI0vYHKexspDWOtiDyNN8VvSZBKHQkPhkwy9PVVWZJczHL02Lpry0YgW0ti25vK2IWQcMIZpUnmsSQ0qo6hlX9QHiSEjXVudgBQa8+7mJQZmiIF1F8ykdKPiAmx0HD6d+WXXlXlN38QS68OzR3zqzKrABC97MQSMis9xplUnkKdbK36lijVHQSkMLsTlJi4Bg4d0AYMEOkma4yrztrgTelQ8j8E3kWVG92YmzQPAnScMbqkjknrJHICxBbFu9iWKgQtdr2vYahc5UknRsnSsbGxB5GvA2HiOl7k3RGYnS2WytnBvYpleNiw0CupvYg0/g36ZZmm4IvJKZ5QHIDS8KSPMtwcg92ka2up52AFGP37aWExPDyGVXErhrGNI34gWyyErGCCVAB6iNKCO7Q2RNBfixslnaM3tbOvjLcdY5HvBHMGscOzpXjaRY2KKCSwGgAIBPeAWS5HLOt7XFPt4N5osbI8s2HIkImyMknLOxdAwygNkZn10JUgG5F61cPvAvg6QS4dJeGXyPnZSEcguhA0Y3Bsx8Unr0sGCbdrEohdo+gqsxIdCAqlVY6N1M6Ke9gOuvntbxNieCxAUtoQdAwU2sdbMyrYa3YDrp3ht7QxjLKiLCMTdHLMJ0msDDZUsLC3SYjlfmAKxbA30OFjdVhDvIS0jsw6bZ42XMMniDIwyg68VzfxcoKE3cxRIAhe5cRjl45ZkA59bo6A8iysAbgivce7GKaxWK98trOhvmkMa26XXIrJ5QRTrAb7JCEWLC5UR4nC8Un+qxDTLclbnxipPYFtbW/vAb7Rxqq+Dv0FjCnig3KYpsSL+5jQs7KbdVuvmCbC7rTsTnHCUJM+dtVtEcr3y3Ns9lvbmey9ZMLuyTjXwkjlColOYJe+SNpB0SwtmVdLm4uLjnTOXf5jrwRm4WJiU5xZRLIHUhcluhYC3Xz0rSO9l8e+NMRuyuuQSajNCYic+TU2JPLnbzhrbQ3WmQpw1aVXiWUdAhwCGORkuemAjNlBN0s3Llhh3ZxLhCsWYSEKtnQ3JQuB42hKAtY1sbI3naFUBQO0WIOJicscyyFVBzfDU5IzbTVediRTbA75wwZRHBIVjnSVA8oOYLC0WV7RixIKsbX1zcr6AhTdrFEKwiJDCIqcy6iUlY+v9YggeQ9la0+yJkVnaNgqNlZuoHMy626iyuobkSpANwak8HsgMoT3IllGFBbiWvwJHfkEsA3EIsOQAtWDHb4rOqRzQnIGsxWVxmiEhcJkuEzi+XiWuQOV9aCI0V9a1zbQdVzc+nrr5QFFFFAU93O2MuKxBjZZGAjd8sZs7ZRyFkduv9VHPda5CKigm8G50fh+Nw1p5lw8bSRpEVEslniCpcowJIkOoXUi4H6tb2N9j6PLIuHM0zjPkkBUxCQTCNcI4UEmcqc1wwH9ki5ECwuNeMSBGyiROG+g1TMrW1GmqKdOyjA4x4ZFkjYo6m6sOY/m9BZGK9jqBZGzeFQRrEJDxiuYgYx4WteJblo1jZFt40yXJB11X3Aw+cqJ3zdO0ZPTNto+DB8xjEWTJzBcHNrotQGXGOyJGzEpHmyL1LmILW8pArBeglW9W7MeGnw8edsOk0PEYz8RuGRJKljaBJDfhqbcIEZ+zWtI7Dw//csKf/xYr/8AmpDRQS/djduGbCyzyie0YlYujqI/c1VhEfc3yySXKqzlRdlyiSxWnWK3HwhedYziAIiys7SxssNoeKJ5rRL7k5IjC6aoxzEkLVbUUEy3S3bw2IgV5uNnkmmiUxyKqrkg4oLK0TF7nSwK0+k9jvD8QLfEJbxVdgWxXuPEPg/DiZhlbotZJOYsL3UVfWztDHSTSNJK2Z2tdrAXsABoBbkBQWLB7H2EIlJkmvG7BEzKGm6ahVTNH0GLs0HS/XQkA6ouGH2Ol4WGMq4mCR3VZDICEbNDJKEjHCuHOVI+b9JyMpIy1XFbuJ2vNJxc8hbjMryXt0mXNlJ05jM3poJPBulCdqjB3lKGJ5CozCZWGGaXhH3AtcMoXSHMQfEB0rex24sEfEGaYqJpUM+aMRYZVZAnhAYC7sHvbMjaWCk3UV7Xygsra242DgEjO84yiNcrPlyl5WjEzF8OC0RAzABRyYB2FmpJvPutFh5sOi8ZBLK8ZSUqZCqyKqzqVUDhyBiV0PiHVhY1EK+3oLQw3scYYy5RLLMvExCNwmIKhJokF82HLXUSMWIQpcDpqNa1U3AgyoHaeO7ENiWKiAEY5sPw8uW4kKDiavplPVcrXN6zYjFu6xqxuIkKILDoqXdyNOfSkc69vkoLG2V7HCSzLmgxqxMiAx6caGVpXW0rCG2XhxmS2VTaRNRcFq4xOFeO3ERkzDMMykXFyLi/MXVhftB7Kf7qbKx+KGTBAuIJFmtnjXJIdFccRhc9Dv5Uxl9i7azMWbDXJJJPHh1J5n+sqcSjMITRU0/RVtX4r/nw+so/RVtX4r/nw+spiTtH1C6Kmn6Ktq/Ff8+H1laf6PdofF/82L+OmJMwi9FFFQkUUUUBRRRQFFFFAUUUUBRRRQFFFFAUUUUBRRRQFFFFAUUUUFxexLh8OyziGSzFcKZM+gDAMWK3tezFgPJ5zN02Y4CjNHorA+6Dr5fu89FFa1nTl5eKLWy2pMM7RqhaPomTXiDUMDr5bk+ny1rf0a9j0ozcH/qDnYffb7K+0VtHJMQynx6yztgmLIc0dlRFPug6jr5bA/ZWv4Qnwl/vCvtFZ3vMtOPjiucP/9k="/>
          <p:cNvSpPr>
            <a:spLocks noChangeAspect="1" noChangeArrowheads="1"/>
          </p:cNvSpPr>
          <p:nvPr/>
        </p:nvSpPr>
        <p:spPr bwMode="auto">
          <a:xfrm>
            <a:off x="1555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60648"/>
            <a:ext cx="8229600" cy="7829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Школьный стенд НАРКОПОСТ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Скрынникова\Рабочий стол\Конкурс НАРКОПОСТ\Стенд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b="2663"/>
          <a:stretch/>
        </p:blipFill>
        <p:spPr bwMode="auto">
          <a:xfrm>
            <a:off x="2267744" y="908720"/>
            <a:ext cx="4097632" cy="55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Выпуск газеты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Скрынникова\Рабочий стол\Конкурс НАРКОПОСТ\Методические материалы\Газета наркопос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3908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Выставка</a:t>
            </a:r>
            <a:endParaRPr lang="ru-RU" alt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 descr="C:\Users\User\Desktop\работа фото\DSC051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564161" cy="516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68" y="1081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Конкурс рисунков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:\DCIM\102MSDCF\DSC051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4062" r="-14" b="21119"/>
          <a:stretch/>
        </p:blipFill>
        <p:spPr bwMode="auto">
          <a:xfrm>
            <a:off x="683568" y="1268760"/>
            <a:ext cx="777686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04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68" y="1081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Скрынникова\Рабочий стол\Новая папка\DSCN28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9150"/>
          <a:stretch/>
        </p:blipFill>
        <p:spPr bwMode="auto">
          <a:xfrm>
            <a:off x="4716016" y="1441376"/>
            <a:ext cx="3957056" cy="357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работа фото\DSC051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3080"/>
            <a:ext cx="4320480" cy="3554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68" y="10812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Признаки по которым можно определить, что человек принимает наркотики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Скрынникова\Рабочий стол\Конкурс НАРКОПОСТ\Методические материалы\Памятка признак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84776" cy="44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86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НАРКОПОСТ: «ЗДОРОВАЯ НАЦИЯ»</vt:lpstr>
      <vt:lpstr>Презентация PowerPoint</vt:lpstr>
      <vt:lpstr>Презентация PowerPoint</vt:lpstr>
      <vt:lpstr>Школьный стенд НАРКОПОСТ</vt:lpstr>
      <vt:lpstr>Выпуск газеты</vt:lpstr>
      <vt:lpstr>Выставка</vt:lpstr>
      <vt:lpstr>Конкурс рисунков</vt:lpstr>
      <vt:lpstr>Мероприятия</vt:lpstr>
      <vt:lpstr>Признаки по которым можно определить, что человек принимает наркотики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ViTark</dc:creator>
  <cp:lastModifiedBy>Скрынникова</cp:lastModifiedBy>
  <cp:revision>34</cp:revision>
  <dcterms:created xsi:type="dcterms:W3CDTF">2011-07-01T18:27:45Z</dcterms:created>
  <dcterms:modified xsi:type="dcterms:W3CDTF">2017-02-02T08:22:13Z</dcterms:modified>
</cp:coreProperties>
</file>